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0" r:id="rId18"/>
    <p:sldId id="271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5EBF4C-D2D2-464D-8539-527D03722709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E7E47C-8E01-4772-B350-E2D68528C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4" y="0"/>
            <a:ext cx="91237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/>
            <a:endParaRPr lang="ru-RU" dirty="0" smtClean="0">
              <a:solidFill>
                <a:srgbClr val="FF0000"/>
              </a:solidFill>
            </a:endParaRPr>
          </a:p>
          <a:p>
            <a:pPr marL="342900" indent="-342900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Семён\Рабочий стол\Картинки для урока\19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714488"/>
            <a:ext cx="4099920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428992" y="428604"/>
            <a:ext cx="2486036" cy="804672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РУСЬ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857364"/>
            <a:ext cx="485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Маховая сажень –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1м 76см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расстояние между раскинутыми в стороны руками</a:t>
            </a:r>
          </a:p>
          <a:p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C:\Documents and Settings\Семён\Рабочий стол\Картинки для урока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92895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Семён\Рабочий стол\Картинки для урока\i (14).jpg"/>
          <p:cNvPicPr>
            <a:picLocks noChangeAspect="1" noChangeArrowheads="1"/>
          </p:cNvPicPr>
          <p:nvPr/>
        </p:nvPicPr>
        <p:blipFill>
          <a:blip r:embed="rId2" cstate="print"/>
          <a:srcRect l="59534"/>
          <a:stretch>
            <a:fillRect/>
          </a:stretch>
        </p:blipFill>
        <p:spPr bwMode="auto">
          <a:xfrm>
            <a:off x="428596" y="357166"/>
            <a:ext cx="3143272" cy="57864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642918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Косая сажень –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2м 48 см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асстояние </a:t>
            </a:r>
            <a:r>
              <a:rPr lang="ru-RU" sz="3600" dirty="0" smtClean="0"/>
              <a:t>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 кончиками пальцев вытянутой вверх руки и пальцами противоположной ноги.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емён\Рабочий стол\Картинки для урока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000396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7620" y="35716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Аршин -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 см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3" descr="C:\Documents and Settings\Семён\Рабочий стол\Картинки для урока\shoppind_shangha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71546"/>
            <a:ext cx="2071703" cy="1714512"/>
          </a:xfrm>
          <a:prstGeom prst="rect">
            <a:avLst/>
          </a:prstGeom>
          <a:noFill/>
        </p:spPr>
      </p:pic>
      <p:pic>
        <p:nvPicPr>
          <p:cNvPr id="10244" name="Picture 4" descr="C:\Documents and Settings\Семён\Рабочий стол\Картинки для урока\z_1e014f86_t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1857388" cy="1676400"/>
          </a:xfrm>
          <a:prstGeom prst="rect">
            <a:avLst/>
          </a:prstGeom>
          <a:noFill/>
        </p:spPr>
      </p:pic>
      <p:pic>
        <p:nvPicPr>
          <p:cNvPr id="10245" name="Picture 5" descr="C:\Documents and Settings\Семён\Рабочий стол\Картинки для урока\Cho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786322"/>
            <a:ext cx="1951037" cy="158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datas/tsvet-i-forma/Mery.files/0008-008-Lokot-rasstojanie-ot-loktevogo-sgiba-do-kontsa-vytjanutogo-srednego.jpg"/>
          <p:cNvPicPr>
            <a:picLocks noChangeAspect="1" noChangeArrowheads="1"/>
          </p:cNvPicPr>
          <p:nvPr/>
        </p:nvPicPr>
        <p:blipFill>
          <a:blip r:embed="rId2" cstate="print"/>
          <a:srcRect t="20833"/>
          <a:stretch>
            <a:fillRect/>
          </a:stretch>
        </p:blipFill>
        <p:spPr bwMode="auto">
          <a:xfrm>
            <a:off x="1285852" y="428604"/>
            <a:ext cx="6858000" cy="6000792"/>
          </a:xfrm>
          <a:prstGeom prst="rect">
            <a:avLst/>
          </a:prstGeom>
          <a:noFill/>
        </p:spPr>
      </p:pic>
      <p:pic>
        <p:nvPicPr>
          <p:cNvPr id="11268" name="Picture 4" descr="http://900igr.net/datas/tsvet-i-forma/Mery.files/0008-008-Lokot-rasstojanie-ot-loktevogo-sgiba-do-kontsa-vytjanutogo-srednego.jpg"/>
          <p:cNvPicPr>
            <a:picLocks noChangeAspect="1" noChangeArrowheads="1"/>
          </p:cNvPicPr>
          <p:nvPr/>
        </p:nvPicPr>
        <p:blipFill>
          <a:blip r:embed="rId2" cstate="print"/>
          <a:srcRect l="2083" t="20833" r="80208" b="45833"/>
          <a:stretch>
            <a:fillRect/>
          </a:stretch>
        </p:blipFill>
        <p:spPr bwMode="auto">
          <a:xfrm>
            <a:off x="7072330" y="428604"/>
            <a:ext cx="107157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8063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+mj-lt"/>
              </a:rPr>
              <a:t>СТАНЦИЯ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sz="4800" b="1" dirty="0" smtClean="0">
                <a:solidFill>
                  <a:srgbClr val="7030A0"/>
                </a:solidFill>
              </a:rPr>
              <a:t>СМЕКАЛКИНО</a:t>
            </a:r>
            <a:endParaRPr lang="ru-RU" sz="4800" b="1" dirty="0"/>
          </a:p>
        </p:txBody>
      </p:sp>
      <p:sp>
        <p:nvSpPr>
          <p:cNvPr id="3" name="Блок-схема: узел 2"/>
          <p:cNvSpPr/>
          <p:nvPr/>
        </p:nvSpPr>
        <p:spPr>
          <a:xfrm>
            <a:off x="857224" y="1357298"/>
            <a:ext cx="885828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50053" y="2778915"/>
            <a:ext cx="107157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3429000"/>
            <a:ext cx="121444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85784" y="4000504"/>
            <a:ext cx="1214446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285852" y="3714752"/>
            <a:ext cx="1143008" cy="571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214414" y="2643182"/>
            <a:ext cx="214314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428728" y="2500306"/>
            <a:ext cx="571504" cy="3571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1071538" y="2786058"/>
            <a:ext cx="428628" cy="142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357290" y="2786058"/>
            <a:ext cx="642942" cy="2857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0" y="4572008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Блок-схема: узел 31"/>
          <p:cNvSpPr/>
          <p:nvPr/>
        </p:nvSpPr>
        <p:spPr>
          <a:xfrm>
            <a:off x="1857356" y="4500570"/>
            <a:ext cx="571504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3786182" y="1285860"/>
            <a:ext cx="885828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9</a:t>
            </a:r>
          </a:p>
        </p:txBody>
      </p:sp>
      <p:cxnSp>
        <p:nvCxnSpPr>
          <p:cNvPr id="35" name="Прямая соединительная линия 34"/>
          <p:cNvCxnSpPr>
            <a:stCxn id="33" idx="4"/>
          </p:cNvCxnSpPr>
          <p:nvPr/>
        </p:nvCxnSpPr>
        <p:spPr>
          <a:xfrm rot="16200000" flipH="1">
            <a:off x="3721887" y="2793201"/>
            <a:ext cx="1071570" cy="571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00430" y="3357562"/>
            <a:ext cx="15716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857488" y="3857628"/>
            <a:ext cx="1143008" cy="142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4607719" y="3821909"/>
            <a:ext cx="1071570" cy="142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Блок-схема: узел 41"/>
          <p:cNvSpPr/>
          <p:nvPr/>
        </p:nvSpPr>
        <p:spPr>
          <a:xfrm>
            <a:off x="2928926" y="4500570"/>
            <a:ext cx="857256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4714876" y="4429132"/>
            <a:ext cx="928694" cy="6429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0800000">
            <a:off x="3500430" y="2357430"/>
            <a:ext cx="714380" cy="35719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214810" y="2714620"/>
            <a:ext cx="78581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4929190" y="2786058"/>
            <a:ext cx="214314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6786578" y="1214422"/>
            <a:ext cx="885828" cy="10001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?</a:t>
            </a:r>
            <a:endParaRPr lang="ru-RU" sz="4800" b="1" dirty="0">
              <a:solidFill>
                <a:schemeClr val="bg1"/>
              </a:solidFill>
            </a:endParaRPr>
          </a:p>
        </p:txBody>
      </p:sp>
      <p:cxnSp>
        <p:nvCxnSpPr>
          <p:cNvPr id="52" name="Прямая соединительная линия 51"/>
          <p:cNvCxnSpPr>
            <a:stCxn id="50" idx="4"/>
          </p:cNvCxnSpPr>
          <p:nvPr/>
        </p:nvCxnSpPr>
        <p:spPr>
          <a:xfrm rot="16200000" flipH="1">
            <a:off x="6829440" y="2614606"/>
            <a:ext cx="1071570" cy="2714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929454" y="3143248"/>
            <a:ext cx="571504" cy="14287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7393801" y="3393281"/>
            <a:ext cx="1071570" cy="8572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6179355" y="3821909"/>
            <a:ext cx="1428760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узел 67"/>
          <p:cNvSpPr/>
          <p:nvPr/>
        </p:nvSpPr>
        <p:spPr>
          <a:xfrm>
            <a:off x="6429388" y="4429132"/>
            <a:ext cx="857256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0" name="Блок-схема: узел 69"/>
          <p:cNvSpPr/>
          <p:nvPr/>
        </p:nvSpPr>
        <p:spPr>
          <a:xfrm>
            <a:off x="7929586" y="4357694"/>
            <a:ext cx="857256" cy="57150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6929454" y="2357430"/>
            <a:ext cx="1143008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7965305" y="2250273"/>
            <a:ext cx="21431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>
            <a:off x="6822297" y="2607463"/>
            <a:ext cx="142876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86578" y="1142984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10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Семён\Рабочий стол\Картинки для урока\do_3_oktyabrya_v_barnaule_dvizhenie_po_ulitsy_partizanskaya_budet_perekry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215238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5143512"/>
            <a:ext cx="1200152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1233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285728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СТАНЦИЯ  ИЗМЕРЯЙКИНО</a:t>
            </a:r>
            <a:endParaRPr lang="ru-RU" sz="4800" b="1" dirty="0"/>
          </a:p>
        </p:txBody>
      </p:sp>
      <p:pic>
        <p:nvPicPr>
          <p:cNvPr id="27650" name="Picture 2" descr="C:\Documents and Settings\Семён\Рабочий стол\Картинки для урока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2928958" cy="4429156"/>
          </a:xfrm>
          <a:prstGeom prst="rect">
            <a:avLst/>
          </a:prstGeom>
          <a:noFill/>
        </p:spPr>
      </p:pic>
      <p:pic>
        <p:nvPicPr>
          <p:cNvPr id="27651" name="Picture 3" descr="C:\Documents and Settings\Семён\Рабочий стол\Картинки для урока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3000396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600076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С.38, №168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ВЗАИМОПРОВЕРКА</a:t>
            </a:r>
            <a:endParaRPr lang="ru-RU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285992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дес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             75 </a:t>
            </a: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дес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6 ед.</a:t>
            </a:r>
          </a:p>
          <a:p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 см                  75 см 6 мм</a:t>
            </a:r>
          </a:p>
          <a:p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62 м                    75 м 6 дм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285852" y="285728"/>
            <a:ext cx="7215238" cy="1071570"/>
          </a:xfrm>
          <a:prstGeom prst="ribbon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rgbClr val="0070C0"/>
                </a:solidFill>
              </a:rPr>
              <a:t>физминутка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Documents and Settings\Семён\Рабочий стол\Картинки для урока\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2286016" cy="1928826"/>
          </a:xfrm>
          <a:prstGeom prst="rect">
            <a:avLst/>
          </a:prstGeom>
          <a:noFill/>
        </p:spPr>
      </p:pic>
      <p:pic>
        <p:nvPicPr>
          <p:cNvPr id="1028" name="Picture 4" descr="C:\Documents and Settings\Семён\Рабочий стол\Картинки для урока\risu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85728"/>
            <a:ext cx="2071702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Семён\Рабочий стол\Картинки для урока\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290"/>
            <a:ext cx="2214578" cy="2071702"/>
          </a:xfrm>
          <a:prstGeom prst="rect">
            <a:avLst/>
          </a:prstGeom>
          <a:noFill/>
        </p:spPr>
      </p:pic>
      <p:pic>
        <p:nvPicPr>
          <p:cNvPr id="1030" name="Picture 6" descr="C:\Documents and Settings\Семён\Рабочий стол\Картинки для урока\sm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428868"/>
            <a:ext cx="2143140" cy="2071702"/>
          </a:xfrm>
          <a:prstGeom prst="rect">
            <a:avLst/>
          </a:prstGeom>
          <a:noFill/>
        </p:spPr>
      </p:pic>
      <p:pic>
        <p:nvPicPr>
          <p:cNvPr id="1031" name="Picture 7" descr="C:\Documents and Settings\Семён\Рабочий стол\Картинки для урока\3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2428868"/>
            <a:ext cx="2000264" cy="2085972"/>
          </a:xfrm>
          <a:prstGeom prst="rect">
            <a:avLst/>
          </a:prstGeom>
          <a:noFill/>
        </p:spPr>
      </p:pic>
      <p:pic>
        <p:nvPicPr>
          <p:cNvPr id="1032" name="Picture 8" descr="C:\Documents and Settings\Семён\Рабочий стол\Картинки для урока\shutterstock_165012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428868"/>
            <a:ext cx="2071702" cy="2071703"/>
          </a:xfrm>
          <a:prstGeom prst="rect">
            <a:avLst/>
          </a:prstGeom>
          <a:noFill/>
        </p:spPr>
      </p:pic>
      <p:pic>
        <p:nvPicPr>
          <p:cNvPr id="1033" name="Picture 9" descr="C:\Documents and Settings\Семён\Рабочий стол\Картинки для урока\6536282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428868"/>
            <a:ext cx="1785982" cy="2000264"/>
          </a:xfrm>
          <a:prstGeom prst="rect">
            <a:avLst/>
          </a:prstGeom>
          <a:noFill/>
        </p:spPr>
      </p:pic>
      <p:pic>
        <p:nvPicPr>
          <p:cNvPr id="1034" name="Picture 10" descr="C:\Documents and Settings\Семён\Рабочий стол\Картинки для урока\1316766099_more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4572008"/>
            <a:ext cx="228601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640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СТАНЦИЯ  ЗАДАЧКИНО</a:t>
            </a:r>
            <a:endParaRPr lang="ru-RU" sz="4800" b="1" dirty="0"/>
          </a:p>
        </p:txBody>
      </p:sp>
      <p:pic>
        <p:nvPicPr>
          <p:cNvPr id="28674" name="Picture 2" descr="C:\Documents and Settings\Семён\Рабочий стол\Картинки для урока\i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1785950" cy="3143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1500174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Длина шага взрослого мужчины около   1м. Сколько примерно шагов он должен сделать, чтобы пройти  1 км?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8676" name="Picture 4" descr="C:\Documents and Settings\Семён\Рабочий стол\Картинки для урока\article-1248644-0825390A000005DC-638_233x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496"/>
            <a:ext cx="2219325" cy="3719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Documents and Settings\Семён\Рабочий стол\Картинки для урока\2011_01_22_17_15_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3000396" cy="13573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71538" y="1357298"/>
            <a:ext cx="78581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28860" y="1357298"/>
            <a:ext cx="78581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43438" y="107154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</a:rPr>
              <a:t>руг за другом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428868"/>
            <a:ext cx="3000396" cy="1357322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71538" y="3071810"/>
            <a:ext cx="78581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428860" y="3071810"/>
            <a:ext cx="857256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3504" y="278605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навстречу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4572008"/>
            <a:ext cx="3000396" cy="1357322"/>
          </a:xfrm>
          <a:prstGeom prst="rect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>
            <a:off x="1071538" y="5214950"/>
            <a:ext cx="857256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643174" y="5214950"/>
            <a:ext cx="78581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0" y="4714884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 разные стороны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(в противоположных направлениях)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142976" y="2928934"/>
            <a:ext cx="6715172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642910" y="3143248"/>
            <a:ext cx="100013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7286644" y="3143248"/>
            <a:ext cx="11430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85984" y="2928934"/>
            <a:ext cx="5715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679421" y="2893215"/>
            <a:ext cx="64294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142976" y="2786058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7000892" y="2786058"/>
            <a:ext cx="857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142976" y="3571876"/>
            <a:ext cx="6715172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43372" y="357187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км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221455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м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16" y="2214554"/>
            <a:ext cx="111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140 м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571736" y="3071810"/>
            <a:ext cx="4429156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86248" y="307181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10" y="71435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Чертёж 1</a:t>
            </a:r>
            <a:endParaRPr lang="ru-RU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285852" y="3000372"/>
            <a:ext cx="6786610" cy="0"/>
          </a:xfrm>
          <a:prstGeom prst="line">
            <a:avLst/>
          </a:prstGeom>
          <a:ln w="730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214546" y="3000372"/>
            <a:ext cx="7143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929454" y="3000372"/>
            <a:ext cx="7143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71736" y="3286124"/>
            <a:ext cx="471490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8629" y="3250405"/>
            <a:ext cx="12144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500958" y="3214686"/>
            <a:ext cx="11430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85852" y="3571876"/>
            <a:ext cx="6786610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87456" y="2928934"/>
            <a:ext cx="95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 км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4924" y="3643314"/>
            <a:ext cx="34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>
            <a:off x="1285852" y="2786058"/>
            <a:ext cx="128588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286644" y="2786058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13545" y="2285992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 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8585" y="2357430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140 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662" y="714356"/>
            <a:ext cx="2458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Чертеж 2</a:t>
            </a:r>
            <a:endParaRPr lang="ru-RU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5" y="357166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СТАНЦИЯ ВЫЧИСЛЯЙКИНО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C:\Documents and Settings\Семён\Рабочий стол\Картинки для урока\i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928958" cy="3071834"/>
          </a:xfrm>
          <a:prstGeom prst="rect">
            <a:avLst/>
          </a:prstGeom>
          <a:noFill/>
        </p:spPr>
      </p:pic>
      <p:pic>
        <p:nvPicPr>
          <p:cNvPr id="29700" name="Picture 4" descr="C:\Documents and Settings\Семён\Рабочий стол\Картинки для урока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2"/>
            <a:ext cx="381478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714348" y="500042"/>
            <a:ext cx="8429652" cy="100013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ВЗАИМОПРОВЕРКА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1604" y="2571744"/>
            <a:ext cx="6572296" cy="30003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166                        77                  580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785794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км =             м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78579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м =       дм =          см         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2428868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2428868"/>
            <a:ext cx="1643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07194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дм =       см  =       мм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4143380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143380"/>
            <a:ext cx="1857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Семён\Рабочий стол\Картинки для урока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35824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571604" y="1142984"/>
            <a:ext cx="6572296" cy="1357322"/>
          </a:xfrm>
          <a:prstGeom prst="ellipse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Домашнее задание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714752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с. 39, №170 (3 ст.,    №172 (2,3 ст.),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ыучить таблицу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64913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КЛАСС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071538" y="6286520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214546" y="5500702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3" idx="7"/>
            <a:endCxn id="9" idx="3"/>
          </p:cNvCxnSpPr>
          <p:nvPr/>
        </p:nvCxnSpPr>
        <p:spPr>
          <a:xfrm rot="5400000" flipH="1" flipV="1">
            <a:off x="1555014" y="5626988"/>
            <a:ext cx="533246" cy="89043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14480" y="5143512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Ст. ИСТОРИЧЕСКАЯ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286116" y="3500438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9" idx="7"/>
            <a:endCxn id="17" idx="4"/>
          </p:cNvCxnSpPr>
          <p:nvPr/>
        </p:nvCxnSpPr>
        <p:spPr>
          <a:xfrm rot="5400000" flipH="1" flipV="1">
            <a:off x="2144378" y="4232678"/>
            <a:ext cx="1695383" cy="9452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28860" y="321468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Ст.  СМЕКАЛКИНО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1928794" y="1000108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endCxn id="23" idx="4"/>
          </p:cNvCxnSpPr>
          <p:nvPr/>
        </p:nvCxnSpPr>
        <p:spPr>
          <a:xfrm rot="16200000" flipV="1">
            <a:off x="1625183" y="1839504"/>
            <a:ext cx="2214578" cy="12501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8596" y="64291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Ст.  ИЗМЕРЯЙКИНО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6286512" y="714356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23" idx="6"/>
            <a:endCxn id="34" idx="2"/>
          </p:cNvCxnSpPr>
          <p:nvPr/>
        </p:nvCxnSpPr>
        <p:spPr>
          <a:xfrm flipV="1">
            <a:off x="2285984" y="892951"/>
            <a:ext cx="4000528" cy="28575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43570" y="357166"/>
            <a:ext cx="235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Ст.  ЗАДАЧКИНО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7643834" y="5572140"/>
            <a:ext cx="35719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>
            <a:stCxn id="34" idx="4"/>
            <a:endCxn id="38" idx="0"/>
          </p:cNvCxnSpPr>
          <p:nvPr/>
        </p:nvCxnSpPr>
        <p:spPr>
          <a:xfrm rot="16200000" flipH="1">
            <a:off x="4893471" y="2643182"/>
            <a:ext cx="4500594" cy="135732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29388" y="600076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Ст.   ВЫЧИСЛЯЙКИНО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3" name="Блок-схема: перфолента 42"/>
          <p:cNvSpPr/>
          <p:nvPr/>
        </p:nvSpPr>
        <p:spPr>
          <a:xfrm rot="18956060">
            <a:off x="214282" y="3357562"/>
            <a:ext cx="2357454" cy="87611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 rot="19842450">
            <a:off x="1427899" y="5552225"/>
            <a:ext cx="142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8001964">
            <a:off x="2435298" y="4254729"/>
            <a:ext cx="102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4413690">
            <a:off x="2093816" y="2316353"/>
            <a:ext cx="81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21434874">
            <a:off x="3577941" y="6920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250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4453623">
            <a:off x="6789258" y="3355139"/>
            <a:ext cx="133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450 км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535753" y="3607595"/>
            <a:ext cx="1071570" cy="8572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1000100" y="3143248"/>
            <a:ext cx="1071570" cy="92869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000232" y="4071942"/>
            <a:ext cx="285752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964381" y="2964653"/>
            <a:ext cx="21431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428596" y="3500438"/>
            <a:ext cx="21431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321571" y="4679165"/>
            <a:ext cx="285752" cy="7143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блако 78"/>
          <p:cNvSpPr/>
          <p:nvPr/>
        </p:nvSpPr>
        <p:spPr>
          <a:xfrm>
            <a:off x="3428992" y="4071942"/>
            <a:ext cx="571504" cy="5715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Минус 84"/>
          <p:cNvSpPr/>
          <p:nvPr/>
        </p:nvSpPr>
        <p:spPr>
          <a:xfrm rot="5400000">
            <a:off x="3420588" y="4723288"/>
            <a:ext cx="567192" cy="264632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блако 87"/>
          <p:cNvSpPr/>
          <p:nvPr/>
        </p:nvSpPr>
        <p:spPr>
          <a:xfrm>
            <a:off x="7143768" y="785794"/>
            <a:ext cx="571504" cy="5715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Минус 88"/>
          <p:cNvSpPr/>
          <p:nvPr/>
        </p:nvSpPr>
        <p:spPr>
          <a:xfrm rot="5400000">
            <a:off x="7206802" y="1365702"/>
            <a:ext cx="567192" cy="264632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блако 89"/>
          <p:cNvSpPr/>
          <p:nvPr/>
        </p:nvSpPr>
        <p:spPr>
          <a:xfrm>
            <a:off x="571472" y="1000108"/>
            <a:ext cx="571504" cy="57150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Минус 90"/>
          <p:cNvSpPr/>
          <p:nvPr/>
        </p:nvSpPr>
        <p:spPr>
          <a:xfrm rot="5400000">
            <a:off x="563068" y="1651454"/>
            <a:ext cx="567192" cy="264632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>
            <a:off x="2786050" y="285728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>
            <a:off x="2786050" y="500042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Равнобедренный треугольник 94"/>
          <p:cNvSpPr/>
          <p:nvPr/>
        </p:nvSpPr>
        <p:spPr>
          <a:xfrm>
            <a:off x="2786050" y="714356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Равнобедренный треугольник 95"/>
          <p:cNvSpPr/>
          <p:nvPr/>
        </p:nvSpPr>
        <p:spPr>
          <a:xfrm>
            <a:off x="3643306" y="0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авнобедренный треугольник 96"/>
          <p:cNvSpPr/>
          <p:nvPr/>
        </p:nvSpPr>
        <p:spPr>
          <a:xfrm>
            <a:off x="3643306" y="214290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Равнобедренный треугольник 97"/>
          <p:cNvSpPr/>
          <p:nvPr/>
        </p:nvSpPr>
        <p:spPr>
          <a:xfrm>
            <a:off x="7715272" y="1714488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Равнобедренный треугольник 98"/>
          <p:cNvSpPr/>
          <p:nvPr/>
        </p:nvSpPr>
        <p:spPr>
          <a:xfrm>
            <a:off x="4429124" y="142852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авнобедренный треугольник 99"/>
          <p:cNvSpPr/>
          <p:nvPr/>
        </p:nvSpPr>
        <p:spPr>
          <a:xfrm>
            <a:off x="4429124" y="357166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Равнобедренный треугольник 100"/>
          <p:cNvSpPr/>
          <p:nvPr/>
        </p:nvSpPr>
        <p:spPr>
          <a:xfrm>
            <a:off x="4429124" y="571480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Равнобедренный треугольник 101"/>
          <p:cNvSpPr/>
          <p:nvPr/>
        </p:nvSpPr>
        <p:spPr>
          <a:xfrm>
            <a:off x="500034" y="5072074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авнобедренный треугольник 102"/>
          <p:cNvSpPr/>
          <p:nvPr/>
        </p:nvSpPr>
        <p:spPr>
          <a:xfrm>
            <a:off x="500034" y="5286388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Равнобедренный треугольник 103"/>
          <p:cNvSpPr/>
          <p:nvPr/>
        </p:nvSpPr>
        <p:spPr>
          <a:xfrm>
            <a:off x="500034" y="5500702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/>
          <p:cNvSpPr/>
          <p:nvPr/>
        </p:nvSpPr>
        <p:spPr>
          <a:xfrm>
            <a:off x="7715272" y="1285860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Равнобедренный треугольник 105"/>
          <p:cNvSpPr/>
          <p:nvPr/>
        </p:nvSpPr>
        <p:spPr>
          <a:xfrm>
            <a:off x="7715272" y="1500174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авнобедренный треугольник 106"/>
          <p:cNvSpPr/>
          <p:nvPr/>
        </p:nvSpPr>
        <p:spPr>
          <a:xfrm>
            <a:off x="3643306" y="428604"/>
            <a:ext cx="571504" cy="214314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239820">
            <a:off x="5135571" y="3882694"/>
            <a:ext cx="2214578" cy="14287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 дм = 10 см = 100 мм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1571612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 м = 10 дм =100 см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786058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К И Л О М Е Т Р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385762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1 км = 1000 м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СТАНЦИЯ  ИСТОРИЧЕСКАЯ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Семён\Рабочий стол\Картинки для урока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2643206" cy="1785950"/>
          </a:xfrm>
          <a:prstGeom prst="rect">
            <a:avLst/>
          </a:prstGeom>
          <a:noFill/>
        </p:spPr>
      </p:pic>
      <p:pic>
        <p:nvPicPr>
          <p:cNvPr id="4099" name="Picture 3" descr="C:\Documents and Settings\Семён\Рабочий стол\Картинки для урока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2571768" cy="2357454"/>
          </a:xfrm>
          <a:prstGeom prst="rect">
            <a:avLst/>
          </a:prstGeom>
          <a:noFill/>
        </p:spPr>
      </p:pic>
      <p:pic>
        <p:nvPicPr>
          <p:cNvPr id="4100" name="Picture 4" descr="C:\Documents and Settings\Семён\Рабочий стол\Картинки для урока\i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500330" cy="1857378"/>
          </a:xfrm>
          <a:prstGeom prst="rect">
            <a:avLst/>
          </a:prstGeom>
          <a:noFill/>
        </p:spPr>
      </p:pic>
      <p:pic>
        <p:nvPicPr>
          <p:cNvPr id="4101" name="Picture 5" descr="C:\Documents and Settings\Семён\Рабочий стол\Картинки для урока\i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643314"/>
            <a:ext cx="196215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ЧАСТИ   ТЕЛА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Documents and Settings\Семён\Рабочий стол\Картинки для урока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3710008" cy="2690827"/>
          </a:xfrm>
          <a:prstGeom prst="rect">
            <a:avLst/>
          </a:prstGeom>
          <a:noFill/>
        </p:spPr>
      </p:pic>
      <p:pic>
        <p:nvPicPr>
          <p:cNvPr id="5125" name="Picture 5" descr="C:\Documents and Settings\Семён\Рабочий стол\Картинки для урока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571900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521495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ПАЛЬЦЫ РУК,   ЛАДОНЬ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21495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СТУПНЯ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57148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Documents and Settings\Семён\Рабочий стол\Картинки для урока\38772984_l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929090" cy="4786322"/>
          </a:xfrm>
          <a:prstGeom prst="rect">
            <a:avLst/>
          </a:prstGeom>
          <a:noFill/>
        </p:spPr>
      </p:pic>
      <p:pic>
        <p:nvPicPr>
          <p:cNvPr id="6147" name="Picture 3" descr="C:\Documents and Settings\Семён\Рабочий стол\Картинки для урока\i (10).jpg"/>
          <p:cNvPicPr>
            <a:picLocks noChangeAspect="1" noChangeArrowheads="1"/>
          </p:cNvPicPr>
          <p:nvPr/>
        </p:nvPicPr>
        <p:blipFill>
          <a:blip r:embed="rId3" cstate="print"/>
          <a:srcRect r="45161"/>
          <a:stretch>
            <a:fillRect/>
          </a:stretch>
        </p:blipFill>
        <p:spPr bwMode="auto">
          <a:xfrm>
            <a:off x="5214942" y="214290"/>
            <a:ext cx="3143272" cy="4857784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2928926" y="5357826"/>
            <a:ext cx="3143272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ДРЕВНИЙ  ЕГИПЕТ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143240" y="571480"/>
            <a:ext cx="3214710" cy="804672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Н Г Л И 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Семён\Рабочий стол\Картинки для урока\clip_image015.png"/>
          <p:cNvPicPr>
            <a:picLocks noChangeAspect="1" noChangeArrowheads="1"/>
          </p:cNvPicPr>
          <p:nvPr/>
        </p:nvPicPr>
        <p:blipFill>
          <a:blip r:embed="rId2" cstate="print"/>
          <a:srcRect l="27774" t="32558" r="52767" b="14299"/>
          <a:stretch>
            <a:fillRect/>
          </a:stretch>
        </p:blipFill>
        <p:spPr bwMode="auto">
          <a:xfrm>
            <a:off x="714348" y="1500174"/>
            <a:ext cx="1643074" cy="11430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71448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-  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СМ 5 ММ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Documents and Settings\Семён\Рабочий стол\Картинки для урока\clip_image015.png"/>
          <p:cNvPicPr>
            <a:picLocks noChangeAspect="1" noChangeArrowheads="1"/>
          </p:cNvPicPr>
          <p:nvPr/>
        </p:nvPicPr>
        <p:blipFill>
          <a:blip r:embed="rId2" cstate="print"/>
          <a:srcRect l="50000" t="32558" r="29243" b="10756"/>
          <a:stretch>
            <a:fillRect/>
          </a:stretch>
        </p:blipFill>
        <p:spPr bwMode="auto">
          <a:xfrm>
            <a:off x="714348" y="2857496"/>
            <a:ext cx="1643074" cy="1214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3438" y="2786058"/>
            <a:ext cx="4286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СМ  или  </a:t>
            </a: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ДЮЙМОВ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Documents and Settings\Семён\Рабочий стол\Картинки для урок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1928826" cy="21431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4429132"/>
            <a:ext cx="1714512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ЯРД</a:t>
            </a:r>
            <a:endParaRPr lang="ru-RU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C:\Documents and Settings\Семён\Рабочий стол\Картинки для урока\i (10).jpg"/>
          <p:cNvPicPr>
            <a:picLocks noChangeAspect="1" noChangeArrowheads="1"/>
          </p:cNvPicPr>
          <p:nvPr/>
        </p:nvPicPr>
        <p:blipFill>
          <a:blip r:embed="rId4" cstate="print"/>
          <a:srcRect l="46560" t="50000"/>
          <a:stretch>
            <a:fillRect/>
          </a:stretch>
        </p:blipFill>
        <p:spPr bwMode="auto">
          <a:xfrm>
            <a:off x="2571736" y="2857496"/>
            <a:ext cx="1714512" cy="1214446"/>
          </a:xfrm>
          <a:prstGeom prst="rect">
            <a:avLst/>
          </a:prstGeom>
          <a:noFill/>
        </p:spPr>
      </p:pic>
      <p:pic>
        <p:nvPicPr>
          <p:cNvPr id="7175" name="Picture 7" descr="C:\Documents and Settings\Семён\Рабочий стол\Картинки для урока\i (10).jpg"/>
          <p:cNvPicPr>
            <a:picLocks noChangeAspect="1" noChangeArrowheads="1"/>
          </p:cNvPicPr>
          <p:nvPr/>
        </p:nvPicPr>
        <p:blipFill>
          <a:blip r:embed="rId4" cstate="print"/>
          <a:srcRect l="52570" b="45000"/>
          <a:stretch>
            <a:fillRect/>
          </a:stretch>
        </p:blipFill>
        <p:spPr bwMode="auto">
          <a:xfrm>
            <a:off x="2571736" y="1500174"/>
            <a:ext cx="171451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волна 1"/>
          <p:cNvSpPr/>
          <p:nvPr/>
        </p:nvSpPr>
        <p:spPr>
          <a:xfrm>
            <a:off x="2571736" y="428604"/>
            <a:ext cx="4357718" cy="1214446"/>
          </a:xfrm>
          <a:prstGeom prst="doubleWave">
            <a:avLst>
              <a:gd name="adj1" fmla="val 6250"/>
              <a:gd name="adj2" fmla="val -38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ЯПОНИЯ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714488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Японии существовала мера, называемая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лошадиный башмак</a:t>
            </a: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Так называли путь, проходимый лошадью, пока износится привязываемая к ее ногам соломенная подошва, заменявшая в этой стране подкову.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Семён\Рабочий стол\Картинки для урока\3461727-1318055300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857628"/>
            <a:ext cx="216694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820</TotalTime>
  <Words>299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Слайд 1</vt:lpstr>
      <vt:lpstr>Слайд 2</vt:lpstr>
      <vt:lpstr>КЛАСС</vt:lpstr>
      <vt:lpstr>1 дм = 10 см = 100 мм</vt:lpstr>
      <vt:lpstr>СТАНЦИЯ  ИСТОРИЧЕСКАЯ</vt:lpstr>
      <vt:lpstr>ЧАСТИ   ТЕЛА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Семён</dc:creator>
  <cp:lastModifiedBy>User</cp:lastModifiedBy>
  <cp:revision>80</cp:revision>
  <dcterms:created xsi:type="dcterms:W3CDTF">2012-10-06T11:18:01Z</dcterms:created>
  <dcterms:modified xsi:type="dcterms:W3CDTF">2015-10-07T19:01:00Z</dcterms:modified>
</cp:coreProperties>
</file>