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4"/>
  </p:notesMasterIdLst>
  <p:sldIdLst>
    <p:sldId id="273" r:id="rId2"/>
    <p:sldId id="328" r:id="rId3"/>
    <p:sldId id="342" r:id="rId4"/>
    <p:sldId id="334" r:id="rId5"/>
    <p:sldId id="338" r:id="rId6"/>
    <p:sldId id="339" r:id="rId7"/>
    <p:sldId id="340" r:id="rId8"/>
    <p:sldId id="341" r:id="rId9"/>
    <p:sldId id="373" r:id="rId10"/>
    <p:sldId id="366" r:id="rId11"/>
    <p:sldId id="343" r:id="rId12"/>
    <p:sldId id="344" r:id="rId13"/>
    <p:sldId id="345" r:id="rId14"/>
    <p:sldId id="347" r:id="rId15"/>
    <p:sldId id="348" r:id="rId16"/>
    <p:sldId id="349" r:id="rId17"/>
    <p:sldId id="374" r:id="rId18"/>
    <p:sldId id="367" r:id="rId19"/>
    <p:sldId id="350" r:id="rId20"/>
    <p:sldId id="352" r:id="rId21"/>
    <p:sldId id="354" r:id="rId22"/>
    <p:sldId id="355" r:id="rId23"/>
    <p:sldId id="376" r:id="rId24"/>
    <p:sldId id="369" r:id="rId25"/>
    <p:sldId id="357" r:id="rId26"/>
    <p:sldId id="370" r:id="rId27"/>
    <p:sldId id="377" r:id="rId28"/>
    <p:sldId id="371" r:id="rId29"/>
    <p:sldId id="360" r:id="rId30"/>
    <p:sldId id="372" r:id="rId31"/>
    <p:sldId id="359" r:id="rId32"/>
    <p:sldId id="36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E622CF"/>
    <a:srgbClr val="FF66CC"/>
    <a:srgbClr val="FF0000"/>
    <a:srgbClr val="261A98"/>
    <a:srgbClr val="80000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8" autoAdjust="0"/>
    <p:restoredTop sz="94660"/>
  </p:normalViewPr>
  <p:slideViewPr>
    <p:cSldViewPr>
      <p:cViewPr varScale="1">
        <p:scale>
          <a:sx n="39" d="100"/>
          <a:sy n="39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327955D-1BBC-445D-B07D-56AD10A8651E}" type="datetimeFigureOut">
              <a:rPr lang="ru-RU" altLang="ru-RU"/>
              <a:pPr>
                <a:defRPr/>
              </a:pPr>
              <a:t>09.10.2015</a:t>
            </a:fld>
            <a:endParaRPr lang="ru-RU" altLang="ru-RU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2D0C875-1662-491A-B574-A60EF3787A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7743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59 w 2123"/>
                <a:gd name="T1" fmla="*/ 706 h 1696"/>
                <a:gd name="T2" fmla="*/ 523 w 2123"/>
                <a:gd name="T3" fmla="*/ 462 h 1696"/>
                <a:gd name="T4" fmla="*/ 649 w 2123"/>
                <a:gd name="T5" fmla="*/ 269 h 1696"/>
                <a:gd name="T6" fmla="*/ 892 w 2123"/>
                <a:gd name="T7" fmla="*/ 398 h 1696"/>
                <a:gd name="T8" fmla="*/ 1172 w 2123"/>
                <a:gd name="T9" fmla="*/ 587 h 1696"/>
                <a:gd name="T10" fmla="*/ 1429 w 2123"/>
                <a:gd name="T11" fmla="*/ 750 h 1696"/>
                <a:gd name="T12" fmla="*/ 1737 w 2123"/>
                <a:gd name="T13" fmla="*/ 920 h 1696"/>
                <a:gd name="T14" fmla="*/ 1815 w 2123"/>
                <a:gd name="T15" fmla="*/ 956 h 1696"/>
                <a:gd name="T16" fmla="*/ 1772 w 2123"/>
                <a:gd name="T17" fmla="*/ 916 h 1696"/>
                <a:gd name="T18" fmla="*/ 1362 w 2123"/>
                <a:gd name="T19" fmla="*/ 678 h 1696"/>
                <a:gd name="T20" fmla="*/ 1048 w 2123"/>
                <a:gd name="T21" fmla="*/ 462 h 1696"/>
                <a:gd name="T22" fmla="*/ 695 w 2123"/>
                <a:gd name="T23" fmla="*/ 222 h 1696"/>
                <a:gd name="T24" fmla="*/ 964 w 2123"/>
                <a:gd name="T25" fmla="*/ 210 h 1696"/>
                <a:gd name="T26" fmla="*/ 1239 w 2123"/>
                <a:gd name="T27" fmla="*/ 215 h 1696"/>
                <a:gd name="T28" fmla="*/ 1558 w 2123"/>
                <a:gd name="T29" fmla="*/ 182 h 1696"/>
                <a:gd name="T30" fmla="*/ 2046 w 2123"/>
                <a:gd name="T31" fmla="*/ 132 h 1696"/>
                <a:gd name="T32" fmla="*/ 2000 w 2123"/>
                <a:gd name="T33" fmla="*/ 117 h 1696"/>
                <a:gd name="T34" fmla="*/ 1487 w 2123"/>
                <a:gd name="T35" fmla="*/ 174 h 1696"/>
                <a:gd name="T36" fmla="*/ 1166 w 2123"/>
                <a:gd name="T37" fmla="*/ 186 h 1696"/>
                <a:gd name="T38" fmla="*/ 731 w 2123"/>
                <a:gd name="T39" fmla="*/ 174 h 1696"/>
                <a:gd name="T40" fmla="*/ 791 w 2123"/>
                <a:gd name="T41" fmla="*/ 154 h 1696"/>
                <a:gd name="T42" fmla="*/ 1100 w 2123"/>
                <a:gd name="T43" fmla="*/ 0 h 1696"/>
                <a:gd name="T44" fmla="*/ 1048 w 2123"/>
                <a:gd name="T45" fmla="*/ 21 h 1696"/>
                <a:gd name="T46" fmla="*/ 975 w 2123"/>
                <a:gd name="T47" fmla="*/ 57 h 1696"/>
                <a:gd name="T48" fmla="*/ 827 w 2123"/>
                <a:gd name="T49" fmla="*/ 130 h 1696"/>
                <a:gd name="T50" fmla="*/ 649 w 2123"/>
                <a:gd name="T51" fmla="*/ 190 h 1696"/>
                <a:gd name="T52" fmla="*/ 613 w 2123"/>
                <a:gd name="T53" fmla="*/ 243 h 1696"/>
                <a:gd name="T54" fmla="*/ 291 w 2123"/>
                <a:gd name="T55" fmla="*/ 398 h 1696"/>
                <a:gd name="T56" fmla="*/ 0 w 2123"/>
                <a:gd name="T57" fmla="*/ 491 h 1696"/>
                <a:gd name="T58" fmla="*/ 0 w 2123"/>
                <a:gd name="T59" fmla="*/ 495 h 1696"/>
                <a:gd name="T60" fmla="*/ 0 w 2123"/>
                <a:gd name="T61" fmla="*/ 519 h 1696"/>
                <a:gd name="T62" fmla="*/ 287 w 2123"/>
                <a:gd name="T63" fmla="*/ 429 h 1696"/>
                <a:gd name="T64" fmla="*/ 571 w 2123"/>
                <a:gd name="T65" fmla="*/ 291 h 1696"/>
                <a:gd name="T66" fmla="*/ 487 w 2123"/>
                <a:gd name="T67" fmla="*/ 454 h 1696"/>
                <a:gd name="T68" fmla="*/ 505 w 2123"/>
                <a:gd name="T69" fmla="*/ 673 h 1696"/>
                <a:gd name="T70" fmla="*/ 446 w 2123"/>
                <a:gd name="T71" fmla="*/ 790 h 1696"/>
                <a:gd name="T72" fmla="*/ 315 w 2123"/>
                <a:gd name="T73" fmla="*/ 1002 h 1696"/>
                <a:gd name="T74" fmla="*/ 309 w 2123"/>
                <a:gd name="T75" fmla="*/ 1147 h 1696"/>
                <a:gd name="T76" fmla="*/ 315 w 2123"/>
                <a:gd name="T77" fmla="*/ 1147 h 1696"/>
                <a:gd name="T78" fmla="*/ 333 w 2123"/>
                <a:gd name="T79" fmla="*/ 1051 h 1696"/>
                <a:gd name="T80" fmla="*/ 559 w 2123"/>
                <a:gd name="T81" fmla="*/ 706 h 1696"/>
                <a:gd name="T82" fmla="*/ 559 w 2123"/>
                <a:gd name="T83" fmla="*/ 70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30 w 969"/>
                <a:gd name="T1" fmla="*/ 1207 h 1192"/>
                <a:gd name="T2" fmla="*/ 504 w 969"/>
                <a:gd name="T3" fmla="*/ 1213 h 1192"/>
                <a:gd name="T4" fmla="*/ 594 w 969"/>
                <a:gd name="T5" fmla="*/ 1171 h 1192"/>
                <a:gd name="T6" fmla="*/ 834 w 969"/>
                <a:gd name="T7" fmla="*/ 1106 h 1192"/>
                <a:gd name="T8" fmla="*/ 961 w 969"/>
                <a:gd name="T9" fmla="*/ 1076 h 1192"/>
                <a:gd name="T10" fmla="*/ 780 w 969"/>
                <a:gd name="T11" fmla="*/ 1007 h 1192"/>
                <a:gd name="T12" fmla="*/ 570 w 969"/>
                <a:gd name="T13" fmla="*/ 967 h 1192"/>
                <a:gd name="T14" fmla="*/ 204 w 969"/>
                <a:gd name="T15" fmla="*/ 985 h 1192"/>
                <a:gd name="T16" fmla="*/ 306 w 969"/>
                <a:gd name="T17" fmla="*/ 907 h 1192"/>
                <a:gd name="T18" fmla="*/ 510 w 969"/>
                <a:gd name="T19" fmla="*/ 817 h 1192"/>
                <a:gd name="T20" fmla="*/ 715 w 969"/>
                <a:gd name="T21" fmla="*/ 685 h 1192"/>
                <a:gd name="T22" fmla="*/ 721 w 969"/>
                <a:gd name="T23" fmla="*/ 685 h 1192"/>
                <a:gd name="T24" fmla="*/ 733 w 969"/>
                <a:gd name="T25" fmla="*/ 679 h 1192"/>
                <a:gd name="T26" fmla="*/ 774 w 969"/>
                <a:gd name="T27" fmla="*/ 661 h 1192"/>
                <a:gd name="T28" fmla="*/ 798 w 969"/>
                <a:gd name="T29" fmla="*/ 655 h 1192"/>
                <a:gd name="T30" fmla="*/ 810 w 969"/>
                <a:gd name="T31" fmla="*/ 643 h 1192"/>
                <a:gd name="T32" fmla="*/ 816 w 969"/>
                <a:gd name="T33" fmla="*/ 631 h 1192"/>
                <a:gd name="T34" fmla="*/ 810 w 969"/>
                <a:gd name="T35" fmla="*/ 625 h 1192"/>
                <a:gd name="T36" fmla="*/ 804 w 969"/>
                <a:gd name="T37" fmla="*/ 613 h 1192"/>
                <a:gd name="T38" fmla="*/ 804 w 969"/>
                <a:gd name="T39" fmla="*/ 582 h 1192"/>
                <a:gd name="T40" fmla="*/ 816 w 969"/>
                <a:gd name="T41" fmla="*/ 552 h 1192"/>
                <a:gd name="T42" fmla="*/ 828 w 969"/>
                <a:gd name="T43" fmla="*/ 522 h 1192"/>
                <a:gd name="T44" fmla="*/ 846 w 969"/>
                <a:gd name="T45" fmla="*/ 492 h 1192"/>
                <a:gd name="T46" fmla="*/ 861 w 969"/>
                <a:gd name="T47" fmla="*/ 462 h 1192"/>
                <a:gd name="T48" fmla="*/ 869 w 969"/>
                <a:gd name="T49" fmla="*/ 444 h 1192"/>
                <a:gd name="T50" fmla="*/ 877 w 969"/>
                <a:gd name="T51" fmla="*/ 438 h 1192"/>
                <a:gd name="T52" fmla="*/ 877 w 969"/>
                <a:gd name="T53" fmla="*/ 354 h 1192"/>
                <a:gd name="T54" fmla="*/ 877 w 969"/>
                <a:gd name="T55" fmla="*/ 348 h 1192"/>
                <a:gd name="T56" fmla="*/ 883 w 969"/>
                <a:gd name="T57" fmla="*/ 342 h 1192"/>
                <a:gd name="T58" fmla="*/ 901 w 969"/>
                <a:gd name="T59" fmla="*/ 312 h 1192"/>
                <a:gd name="T60" fmla="*/ 913 w 969"/>
                <a:gd name="T61" fmla="*/ 276 h 1192"/>
                <a:gd name="T62" fmla="*/ 925 w 969"/>
                <a:gd name="T63" fmla="*/ 246 h 1192"/>
                <a:gd name="T64" fmla="*/ 931 w 969"/>
                <a:gd name="T65" fmla="*/ 234 h 1192"/>
                <a:gd name="T66" fmla="*/ 937 w 969"/>
                <a:gd name="T67" fmla="*/ 222 h 1192"/>
                <a:gd name="T68" fmla="*/ 955 w 969"/>
                <a:gd name="T69" fmla="*/ 173 h 1192"/>
                <a:gd name="T70" fmla="*/ 973 w 969"/>
                <a:gd name="T71" fmla="*/ 137 h 1192"/>
                <a:gd name="T72" fmla="*/ 979 w 969"/>
                <a:gd name="T73" fmla="*/ 125 h 1192"/>
                <a:gd name="T74" fmla="*/ 979 w 969"/>
                <a:gd name="T75" fmla="*/ 119 h 1192"/>
                <a:gd name="T76" fmla="*/ 997 w 969"/>
                <a:gd name="T77" fmla="*/ 0 h 1192"/>
                <a:gd name="T78" fmla="*/ 973 w 969"/>
                <a:gd name="T79" fmla="*/ 47 h 1192"/>
                <a:gd name="T80" fmla="*/ 804 w 969"/>
                <a:gd name="T81" fmla="*/ 113 h 1192"/>
                <a:gd name="T82" fmla="*/ 727 w 969"/>
                <a:gd name="T83" fmla="*/ 161 h 1192"/>
                <a:gd name="T84" fmla="*/ 474 w 969"/>
                <a:gd name="T85" fmla="*/ 240 h 1192"/>
                <a:gd name="T86" fmla="*/ 288 w 969"/>
                <a:gd name="T87" fmla="*/ 294 h 1192"/>
                <a:gd name="T88" fmla="*/ 180 w 969"/>
                <a:gd name="T89" fmla="*/ 300 h 1192"/>
                <a:gd name="T90" fmla="*/ 12 w 969"/>
                <a:gd name="T91" fmla="*/ 492 h 1192"/>
                <a:gd name="T92" fmla="*/ 0 w 969"/>
                <a:gd name="T93" fmla="*/ 516 h 1192"/>
                <a:gd name="T94" fmla="*/ 0 w 969"/>
                <a:gd name="T95" fmla="*/ 1207 h 1192"/>
                <a:gd name="T96" fmla="*/ 96 w 969"/>
                <a:gd name="T97" fmla="*/ 1201 h 1192"/>
                <a:gd name="T98" fmla="*/ 330 w 969"/>
                <a:gd name="T99" fmla="*/ 1207 h 1192"/>
                <a:gd name="T100" fmla="*/ 330 w 969"/>
                <a:gd name="T101" fmla="*/ 1207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62 w 2176"/>
                <a:gd name="T1" fmla="*/ 781 h 1505"/>
                <a:gd name="T2" fmla="*/ 1225 w 2176"/>
                <a:gd name="T3" fmla="*/ 1249 h 1505"/>
                <a:gd name="T4" fmla="*/ 984 w 2176"/>
                <a:gd name="T5" fmla="*/ 1207 h 1505"/>
                <a:gd name="T6" fmla="*/ 744 w 2176"/>
                <a:gd name="T7" fmla="*/ 1141 h 1505"/>
                <a:gd name="T8" fmla="*/ 456 w 2176"/>
                <a:gd name="T9" fmla="*/ 1123 h 1505"/>
                <a:gd name="T10" fmla="*/ 0 w 2176"/>
                <a:gd name="T11" fmla="*/ 1093 h 1505"/>
                <a:gd name="T12" fmla="*/ 30 w 2176"/>
                <a:gd name="T13" fmla="*/ 1129 h 1505"/>
                <a:gd name="T14" fmla="*/ 510 w 2176"/>
                <a:gd name="T15" fmla="*/ 1147 h 1505"/>
                <a:gd name="T16" fmla="*/ 798 w 2176"/>
                <a:gd name="T17" fmla="*/ 1201 h 1505"/>
                <a:gd name="T18" fmla="*/ 1165 w 2176"/>
                <a:gd name="T19" fmla="*/ 1322 h 1505"/>
                <a:gd name="T20" fmla="*/ 1100 w 2176"/>
                <a:gd name="T21" fmla="*/ 1340 h 1505"/>
                <a:gd name="T22" fmla="*/ 732 w 2176"/>
                <a:gd name="T23" fmla="*/ 1526 h 1505"/>
                <a:gd name="T24" fmla="*/ 786 w 2176"/>
                <a:gd name="T25" fmla="*/ 1502 h 1505"/>
                <a:gd name="T26" fmla="*/ 889 w 2176"/>
                <a:gd name="T27" fmla="*/ 1460 h 1505"/>
                <a:gd name="T28" fmla="*/ 1050 w 2176"/>
                <a:gd name="T29" fmla="*/ 1376 h 1505"/>
                <a:gd name="T30" fmla="*/ 1249 w 2176"/>
                <a:gd name="T31" fmla="*/ 1316 h 1505"/>
                <a:gd name="T32" fmla="*/ 1302 w 2176"/>
                <a:gd name="T33" fmla="*/ 1237 h 1505"/>
                <a:gd name="T34" fmla="*/ 1681 w 2176"/>
                <a:gd name="T35" fmla="*/ 1057 h 1505"/>
                <a:gd name="T36" fmla="*/ 1987 w 2176"/>
                <a:gd name="T37" fmla="*/ 967 h 1505"/>
                <a:gd name="T38" fmla="*/ 2239 w 2176"/>
                <a:gd name="T39" fmla="*/ 835 h 1505"/>
                <a:gd name="T40" fmla="*/ 2017 w 2176"/>
                <a:gd name="T41" fmla="*/ 925 h 1505"/>
                <a:gd name="T42" fmla="*/ 1705 w 2176"/>
                <a:gd name="T43" fmla="*/ 1003 h 1505"/>
                <a:gd name="T44" fmla="*/ 1381 w 2176"/>
                <a:gd name="T45" fmla="*/ 1165 h 1505"/>
                <a:gd name="T46" fmla="*/ 1543 w 2176"/>
                <a:gd name="T47" fmla="*/ 919 h 1505"/>
                <a:gd name="T48" fmla="*/ 1669 w 2176"/>
                <a:gd name="T49" fmla="*/ 552 h 1505"/>
                <a:gd name="T50" fmla="*/ 1789 w 2176"/>
                <a:gd name="T51" fmla="*/ 379 h 1505"/>
                <a:gd name="T52" fmla="*/ 2035 w 2176"/>
                <a:gd name="T53" fmla="*/ 60 h 1505"/>
                <a:gd name="T54" fmla="*/ 2059 w 2176"/>
                <a:gd name="T55" fmla="*/ 0 h 1505"/>
                <a:gd name="T56" fmla="*/ 2029 w 2176"/>
                <a:gd name="T57" fmla="*/ 0 h 1505"/>
                <a:gd name="T58" fmla="*/ 1645 w 2176"/>
                <a:gd name="T59" fmla="*/ 487 h 1505"/>
                <a:gd name="T60" fmla="*/ 1519 w 2176"/>
                <a:gd name="T61" fmla="*/ 901 h 1505"/>
                <a:gd name="T62" fmla="*/ 1290 w 2176"/>
                <a:gd name="T63" fmla="*/ 1189 h 1505"/>
                <a:gd name="T64" fmla="*/ 1165 w 2176"/>
                <a:gd name="T65" fmla="*/ 919 h 1505"/>
                <a:gd name="T66" fmla="*/ 1038 w 2176"/>
                <a:gd name="T67" fmla="*/ 547 h 1505"/>
                <a:gd name="T68" fmla="*/ 913 w 2176"/>
                <a:gd name="T69" fmla="*/ 222 h 1505"/>
                <a:gd name="T70" fmla="*/ 810 w 2176"/>
                <a:gd name="T71" fmla="*/ 0 h 1505"/>
                <a:gd name="T72" fmla="*/ 774 w 2176"/>
                <a:gd name="T73" fmla="*/ 0 h 1505"/>
                <a:gd name="T74" fmla="*/ 931 w 2176"/>
                <a:gd name="T75" fmla="*/ 361 h 1505"/>
                <a:gd name="T76" fmla="*/ 1062 w 2176"/>
                <a:gd name="T77" fmla="*/ 781 h 1505"/>
                <a:gd name="T78" fmla="*/ 1062 w 2176"/>
                <a:gd name="T79" fmla="*/ 78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8 w 813"/>
                <a:gd name="T1" fmla="*/ 571 h 804"/>
                <a:gd name="T2" fmla="*/ 336 w 813"/>
                <a:gd name="T3" fmla="*/ 445 h 804"/>
                <a:gd name="T4" fmla="*/ 660 w 813"/>
                <a:gd name="T5" fmla="*/ 223 h 804"/>
                <a:gd name="T6" fmla="*/ 834 w 813"/>
                <a:gd name="T7" fmla="*/ 0 h 804"/>
                <a:gd name="T8" fmla="*/ 696 w 813"/>
                <a:gd name="T9" fmla="*/ 150 h 804"/>
                <a:gd name="T10" fmla="*/ 151 w 813"/>
                <a:gd name="T11" fmla="*/ 511 h 804"/>
                <a:gd name="T12" fmla="*/ 0 w 813"/>
                <a:gd name="T13" fmla="*/ 746 h 804"/>
                <a:gd name="T14" fmla="*/ 0 w 813"/>
                <a:gd name="T15" fmla="*/ 818 h 804"/>
                <a:gd name="T16" fmla="*/ 168 w 813"/>
                <a:gd name="T17" fmla="*/ 571 h 804"/>
                <a:gd name="T18" fmla="*/ 168 w 813"/>
                <a:gd name="T19" fmla="*/ 571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4 w 759"/>
                <a:gd name="T1" fmla="*/ 66 h 107"/>
                <a:gd name="T2" fmla="*/ 780 w 759"/>
                <a:gd name="T3" fmla="*/ 0 h 107"/>
                <a:gd name="T4" fmla="*/ 510 w 759"/>
                <a:gd name="T5" fmla="*/ 36 h 107"/>
                <a:gd name="T6" fmla="*/ 145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4 w 759"/>
                <a:gd name="T15" fmla="*/ 66 h 107"/>
                <a:gd name="T16" fmla="*/ 47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9 w 3169"/>
                <a:gd name="T1" fmla="*/ 246 h 743"/>
                <a:gd name="T2" fmla="*/ 1783 w 3169"/>
                <a:gd name="T3" fmla="*/ 240 h 743"/>
                <a:gd name="T4" fmla="*/ 2150 w 3169"/>
                <a:gd name="T5" fmla="*/ 258 h 743"/>
                <a:gd name="T6" fmla="*/ 2576 w 3169"/>
                <a:gd name="T7" fmla="*/ 240 h 743"/>
                <a:gd name="T8" fmla="*/ 3260 w 3169"/>
                <a:gd name="T9" fmla="*/ 211 h 743"/>
                <a:gd name="T10" fmla="*/ 3206 w 3169"/>
                <a:gd name="T11" fmla="*/ 193 h 743"/>
                <a:gd name="T12" fmla="*/ 2492 w 3169"/>
                <a:gd name="T13" fmla="*/ 228 h 743"/>
                <a:gd name="T14" fmla="*/ 2059 w 3169"/>
                <a:gd name="T15" fmla="*/ 228 h 743"/>
                <a:gd name="T16" fmla="*/ 1501 w 3169"/>
                <a:gd name="T17" fmla="*/ 193 h 743"/>
                <a:gd name="T18" fmla="*/ 1585 w 3169"/>
                <a:gd name="T19" fmla="*/ 168 h 743"/>
                <a:gd name="T20" fmla="*/ 2097 w 3169"/>
                <a:gd name="T21" fmla="*/ 0 h 743"/>
                <a:gd name="T22" fmla="*/ 2017 w 3169"/>
                <a:gd name="T23" fmla="*/ 24 h 743"/>
                <a:gd name="T24" fmla="*/ 1892 w 3169"/>
                <a:gd name="T25" fmla="*/ 66 h 743"/>
                <a:gd name="T26" fmla="*/ 1651 w 3169"/>
                <a:gd name="T27" fmla="*/ 138 h 743"/>
                <a:gd name="T28" fmla="*/ 1380 w 3169"/>
                <a:gd name="T29" fmla="*/ 205 h 743"/>
                <a:gd name="T30" fmla="*/ 1303 w 3169"/>
                <a:gd name="T31" fmla="*/ 258 h 743"/>
                <a:gd name="T32" fmla="*/ 786 w 3169"/>
                <a:gd name="T33" fmla="*/ 420 h 743"/>
                <a:gd name="T34" fmla="*/ 342 w 3169"/>
                <a:gd name="T35" fmla="*/ 510 h 743"/>
                <a:gd name="T36" fmla="*/ 0 w 3169"/>
                <a:gd name="T37" fmla="*/ 631 h 743"/>
                <a:gd name="T38" fmla="*/ 306 w 3169"/>
                <a:gd name="T39" fmla="*/ 546 h 743"/>
                <a:gd name="T40" fmla="*/ 756 w 3169"/>
                <a:gd name="T41" fmla="*/ 456 h 743"/>
                <a:gd name="T42" fmla="*/ 1213 w 3169"/>
                <a:gd name="T43" fmla="*/ 318 h 743"/>
                <a:gd name="T44" fmla="*/ 1009 w 3169"/>
                <a:gd name="T45" fmla="*/ 498 h 743"/>
                <a:gd name="T46" fmla="*/ 895 w 3169"/>
                <a:gd name="T47" fmla="*/ 757 h 743"/>
                <a:gd name="T48" fmla="*/ 889 w 3169"/>
                <a:gd name="T49" fmla="*/ 757 h 743"/>
                <a:gd name="T50" fmla="*/ 961 w 3169"/>
                <a:gd name="T51" fmla="*/ 757 h 743"/>
                <a:gd name="T52" fmla="*/ 1050 w 3169"/>
                <a:gd name="T53" fmla="*/ 504 h 743"/>
                <a:gd name="T54" fmla="*/ 1332 w 3169"/>
                <a:gd name="T55" fmla="*/ 288 h 743"/>
                <a:gd name="T56" fmla="*/ 1573 w 3169"/>
                <a:gd name="T57" fmla="*/ 456 h 743"/>
                <a:gd name="T58" fmla="*/ 1819 w 3169"/>
                <a:gd name="T59" fmla="*/ 691 h 743"/>
                <a:gd name="T60" fmla="*/ 1910 w 3169"/>
                <a:gd name="T61" fmla="*/ 757 h 743"/>
                <a:gd name="T62" fmla="*/ 1975 w 3169"/>
                <a:gd name="T63" fmla="*/ 757 h 743"/>
                <a:gd name="T64" fmla="*/ 1741 w 3169"/>
                <a:gd name="T65" fmla="*/ 534 h 743"/>
                <a:gd name="T66" fmla="*/ 1429 w 3169"/>
                <a:gd name="T67" fmla="*/ 246 h 743"/>
                <a:gd name="T68" fmla="*/ 1429 w 3169"/>
                <a:gd name="T69" fmla="*/ 246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8 w 2153"/>
                <a:gd name="T1" fmla="*/ 865 h 1930"/>
                <a:gd name="T2" fmla="*/ 1993 w 2153"/>
                <a:gd name="T3" fmla="*/ 1033 h 1930"/>
                <a:gd name="T4" fmla="*/ 2114 w 2153"/>
                <a:gd name="T5" fmla="*/ 1182 h 1930"/>
                <a:gd name="T6" fmla="*/ 2180 w 2153"/>
                <a:gd name="T7" fmla="*/ 1267 h 1930"/>
                <a:gd name="T8" fmla="*/ 2216 w 2153"/>
                <a:gd name="T9" fmla="*/ 1315 h 1930"/>
                <a:gd name="T10" fmla="*/ 1945 w 2153"/>
                <a:gd name="T11" fmla="*/ 991 h 1930"/>
                <a:gd name="T12" fmla="*/ 1916 w 2153"/>
                <a:gd name="T13" fmla="*/ 943 h 1930"/>
                <a:gd name="T14" fmla="*/ 1836 w 2153"/>
                <a:gd name="T15" fmla="*/ 1261 h 1930"/>
                <a:gd name="T16" fmla="*/ 1822 w 2153"/>
                <a:gd name="T17" fmla="*/ 1507 h 1930"/>
                <a:gd name="T18" fmla="*/ 1874 w 2153"/>
                <a:gd name="T19" fmla="*/ 1934 h 1930"/>
                <a:gd name="T20" fmla="*/ 1843 w 2153"/>
                <a:gd name="T21" fmla="*/ 1958 h 1930"/>
                <a:gd name="T22" fmla="*/ 1795 w 2153"/>
                <a:gd name="T23" fmla="*/ 1555 h 1930"/>
                <a:gd name="T24" fmla="*/ 1777 w 2153"/>
                <a:gd name="T25" fmla="*/ 1309 h 1930"/>
                <a:gd name="T26" fmla="*/ 1815 w 2153"/>
                <a:gd name="T27" fmla="*/ 1099 h 1930"/>
                <a:gd name="T28" fmla="*/ 1822 w 2153"/>
                <a:gd name="T29" fmla="*/ 889 h 1930"/>
                <a:gd name="T30" fmla="*/ 1303 w 2153"/>
                <a:gd name="T31" fmla="*/ 1021 h 1930"/>
                <a:gd name="T32" fmla="*/ 848 w 2153"/>
                <a:gd name="T33" fmla="*/ 1146 h 1930"/>
                <a:gd name="T34" fmla="*/ 330 w 2153"/>
                <a:gd name="T35" fmla="*/ 1333 h 1930"/>
                <a:gd name="T36" fmla="*/ 18 w 2153"/>
                <a:gd name="T37" fmla="*/ 1441 h 1930"/>
                <a:gd name="T38" fmla="*/ 318 w 2153"/>
                <a:gd name="T39" fmla="*/ 1303 h 1930"/>
                <a:gd name="T40" fmla="*/ 703 w 2153"/>
                <a:gd name="T41" fmla="*/ 1158 h 1930"/>
                <a:gd name="T42" fmla="*/ 1050 w 2153"/>
                <a:gd name="T43" fmla="*/ 1051 h 1930"/>
                <a:gd name="T44" fmla="*/ 1453 w 2153"/>
                <a:gd name="T45" fmla="*/ 943 h 1930"/>
                <a:gd name="T46" fmla="*/ 1741 w 2153"/>
                <a:gd name="T47" fmla="*/ 829 h 1930"/>
                <a:gd name="T48" fmla="*/ 1375 w 2153"/>
                <a:gd name="T49" fmla="*/ 630 h 1930"/>
                <a:gd name="T50" fmla="*/ 889 w 2153"/>
                <a:gd name="T51" fmla="*/ 522 h 1930"/>
                <a:gd name="T52" fmla="*/ 234 w 2153"/>
                <a:gd name="T53" fmla="*/ 161 h 1930"/>
                <a:gd name="T54" fmla="*/ 0 w 2153"/>
                <a:gd name="T55" fmla="*/ 83 h 1930"/>
                <a:gd name="T56" fmla="*/ 336 w 2153"/>
                <a:gd name="T57" fmla="*/ 179 h 1930"/>
                <a:gd name="T58" fmla="*/ 733 w 2153"/>
                <a:gd name="T59" fmla="*/ 390 h 1930"/>
                <a:gd name="T60" fmla="*/ 961 w 2153"/>
                <a:gd name="T61" fmla="*/ 498 h 1930"/>
                <a:gd name="T62" fmla="*/ 1393 w 2153"/>
                <a:gd name="T63" fmla="*/ 600 h 1930"/>
                <a:gd name="T64" fmla="*/ 1699 w 2153"/>
                <a:gd name="T65" fmla="*/ 757 h 1930"/>
                <a:gd name="T66" fmla="*/ 1465 w 2153"/>
                <a:gd name="T67" fmla="*/ 468 h 1930"/>
                <a:gd name="T68" fmla="*/ 1322 w 2153"/>
                <a:gd name="T69" fmla="*/ 191 h 1930"/>
                <a:gd name="T70" fmla="*/ 1189 w 2153"/>
                <a:gd name="T71" fmla="*/ 0 h 1930"/>
                <a:gd name="T72" fmla="*/ 1381 w 2153"/>
                <a:gd name="T73" fmla="*/ 215 h 1930"/>
                <a:gd name="T74" fmla="*/ 1531 w 2153"/>
                <a:gd name="T75" fmla="*/ 492 h 1930"/>
                <a:gd name="T76" fmla="*/ 1795 w 2153"/>
                <a:gd name="T77" fmla="*/ 817 h 1930"/>
                <a:gd name="T78" fmla="*/ 1898 w 2153"/>
                <a:gd name="T79" fmla="*/ 865 h 1930"/>
                <a:gd name="T80" fmla="*/ 1898 w 2153"/>
                <a:gd name="T81" fmla="*/ 86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60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760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B1565-A6C8-4B16-AAC7-78F459316752}" type="datetimeFigureOut">
              <a:rPr lang="ru-RU" altLang="ru-RU"/>
              <a:pPr>
                <a:defRPr/>
              </a:pPr>
              <a:t>09.10.2015</a:t>
            </a:fld>
            <a:endParaRPr lang="ru-RU" alt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74F3-5F1D-4FFA-85ED-2B8BA63F22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84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127F-0EB2-4E38-BA20-AEBC362D6952}" type="datetimeFigureOut">
              <a:rPr lang="ru-RU" altLang="ru-RU"/>
              <a:pPr>
                <a:defRPr/>
              </a:pPr>
              <a:t>09.10.2015</a:t>
            </a:fld>
            <a:endParaRPr lang="ru-RU" alt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B1CA1-52B7-46F0-825E-1335882E61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2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C71D7-AD05-44C3-ACE4-981DCD11EC36}" type="datetimeFigureOut">
              <a:rPr lang="ru-RU" altLang="ru-RU"/>
              <a:pPr>
                <a:defRPr/>
              </a:pPr>
              <a:t>09.10.2015</a:t>
            </a:fld>
            <a:endParaRPr lang="ru-RU" alt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343EF-18BE-4A42-A7E5-4E9BE65EA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29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153DE-040D-4ED3-BE44-EAB29024E3A9}" type="datetimeFigureOut">
              <a:rPr lang="ru-RU" altLang="ru-RU"/>
              <a:pPr>
                <a:defRPr/>
              </a:pPr>
              <a:t>09.10.2015</a:t>
            </a:fld>
            <a:endParaRPr lang="ru-RU" alt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EFF7C-B538-4D87-8D83-5D66E5C4E5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345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57CD-63E9-460F-A221-99180CB51D87}" type="datetimeFigureOut">
              <a:rPr lang="ru-RU" altLang="ru-RU"/>
              <a:pPr>
                <a:defRPr/>
              </a:pPr>
              <a:t>09.10.2015</a:t>
            </a:fld>
            <a:endParaRPr lang="ru-RU" alt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7A0C-EA60-4547-840A-A19B12BB6F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92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4E4A4-FE77-4811-A66F-59FD5918C95F}" type="datetimeFigureOut">
              <a:rPr lang="ru-RU" altLang="ru-RU"/>
              <a:pPr>
                <a:defRPr/>
              </a:pPr>
              <a:t>09.10.2015</a:t>
            </a:fld>
            <a:endParaRPr lang="ru-RU" alt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5D86C-4D2B-4C8B-B433-B7CA759253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07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2876-3177-4356-A7C1-871176AE69D4}" type="datetimeFigureOut">
              <a:rPr lang="ru-RU" altLang="ru-RU"/>
              <a:pPr>
                <a:defRPr/>
              </a:pPr>
              <a:t>09.10.2015</a:t>
            </a:fld>
            <a:endParaRPr lang="ru-RU" alt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8FC0B-43E6-4CA0-9836-8757C01076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464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ED7AA-7D19-42FF-95A9-778341366AC0}" type="datetimeFigureOut">
              <a:rPr lang="ru-RU" altLang="ru-RU"/>
              <a:pPr>
                <a:defRPr/>
              </a:pPr>
              <a:t>09.10.2015</a:t>
            </a:fld>
            <a:endParaRPr lang="ru-RU" alt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FF2E-7330-4EA6-BFBA-832B43870D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77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CB70-0315-4877-A96E-5D5E77A593CC}" type="datetimeFigureOut">
              <a:rPr lang="ru-RU" altLang="ru-RU"/>
              <a:pPr>
                <a:defRPr/>
              </a:pPr>
              <a:t>09.10.2015</a:t>
            </a:fld>
            <a:endParaRPr lang="ru-RU" alt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0EA6-474F-417A-871A-737B30DCB0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716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7A37D-802B-41B4-A836-6327F157DE3E}" type="datetimeFigureOut">
              <a:rPr lang="ru-RU" altLang="ru-RU"/>
              <a:pPr>
                <a:defRPr/>
              </a:pPr>
              <a:t>09.10.2015</a:t>
            </a:fld>
            <a:endParaRPr lang="ru-RU" alt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F8FB5-82D6-4435-B2AF-914F21F786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116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0B8B-82B2-4C2B-B0F7-271D2043F206}" type="datetimeFigureOut">
              <a:rPr lang="ru-RU" altLang="ru-RU"/>
              <a:pPr>
                <a:defRPr/>
              </a:pPr>
              <a:t>09.10.2015</a:t>
            </a:fld>
            <a:endParaRPr lang="ru-RU" alt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E764F-23BB-4767-844D-9620CCB9A9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701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656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59 w 2123"/>
                <a:gd name="T1" fmla="*/ 706 h 1696"/>
                <a:gd name="T2" fmla="*/ 523 w 2123"/>
                <a:gd name="T3" fmla="*/ 462 h 1696"/>
                <a:gd name="T4" fmla="*/ 649 w 2123"/>
                <a:gd name="T5" fmla="*/ 269 h 1696"/>
                <a:gd name="T6" fmla="*/ 892 w 2123"/>
                <a:gd name="T7" fmla="*/ 398 h 1696"/>
                <a:gd name="T8" fmla="*/ 1172 w 2123"/>
                <a:gd name="T9" fmla="*/ 587 h 1696"/>
                <a:gd name="T10" fmla="*/ 1429 w 2123"/>
                <a:gd name="T11" fmla="*/ 750 h 1696"/>
                <a:gd name="T12" fmla="*/ 1737 w 2123"/>
                <a:gd name="T13" fmla="*/ 920 h 1696"/>
                <a:gd name="T14" fmla="*/ 1815 w 2123"/>
                <a:gd name="T15" fmla="*/ 956 h 1696"/>
                <a:gd name="T16" fmla="*/ 1772 w 2123"/>
                <a:gd name="T17" fmla="*/ 916 h 1696"/>
                <a:gd name="T18" fmla="*/ 1362 w 2123"/>
                <a:gd name="T19" fmla="*/ 678 h 1696"/>
                <a:gd name="T20" fmla="*/ 1048 w 2123"/>
                <a:gd name="T21" fmla="*/ 462 h 1696"/>
                <a:gd name="T22" fmla="*/ 695 w 2123"/>
                <a:gd name="T23" fmla="*/ 222 h 1696"/>
                <a:gd name="T24" fmla="*/ 964 w 2123"/>
                <a:gd name="T25" fmla="*/ 210 h 1696"/>
                <a:gd name="T26" fmla="*/ 1239 w 2123"/>
                <a:gd name="T27" fmla="*/ 215 h 1696"/>
                <a:gd name="T28" fmla="*/ 1558 w 2123"/>
                <a:gd name="T29" fmla="*/ 182 h 1696"/>
                <a:gd name="T30" fmla="*/ 2046 w 2123"/>
                <a:gd name="T31" fmla="*/ 132 h 1696"/>
                <a:gd name="T32" fmla="*/ 2000 w 2123"/>
                <a:gd name="T33" fmla="*/ 117 h 1696"/>
                <a:gd name="T34" fmla="*/ 1487 w 2123"/>
                <a:gd name="T35" fmla="*/ 174 h 1696"/>
                <a:gd name="T36" fmla="*/ 1166 w 2123"/>
                <a:gd name="T37" fmla="*/ 186 h 1696"/>
                <a:gd name="T38" fmla="*/ 731 w 2123"/>
                <a:gd name="T39" fmla="*/ 174 h 1696"/>
                <a:gd name="T40" fmla="*/ 791 w 2123"/>
                <a:gd name="T41" fmla="*/ 154 h 1696"/>
                <a:gd name="T42" fmla="*/ 1100 w 2123"/>
                <a:gd name="T43" fmla="*/ 0 h 1696"/>
                <a:gd name="T44" fmla="*/ 1048 w 2123"/>
                <a:gd name="T45" fmla="*/ 21 h 1696"/>
                <a:gd name="T46" fmla="*/ 975 w 2123"/>
                <a:gd name="T47" fmla="*/ 57 h 1696"/>
                <a:gd name="T48" fmla="*/ 827 w 2123"/>
                <a:gd name="T49" fmla="*/ 130 h 1696"/>
                <a:gd name="T50" fmla="*/ 649 w 2123"/>
                <a:gd name="T51" fmla="*/ 190 h 1696"/>
                <a:gd name="T52" fmla="*/ 613 w 2123"/>
                <a:gd name="T53" fmla="*/ 243 h 1696"/>
                <a:gd name="T54" fmla="*/ 291 w 2123"/>
                <a:gd name="T55" fmla="*/ 398 h 1696"/>
                <a:gd name="T56" fmla="*/ 0 w 2123"/>
                <a:gd name="T57" fmla="*/ 491 h 1696"/>
                <a:gd name="T58" fmla="*/ 0 w 2123"/>
                <a:gd name="T59" fmla="*/ 495 h 1696"/>
                <a:gd name="T60" fmla="*/ 0 w 2123"/>
                <a:gd name="T61" fmla="*/ 519 h 1696"/>
                <a:gd name="T62" fmla="*/ 287 w 2123"/>
                <a:gd name="T63" fmla="*/ 429 h 1696"/>
                <a:gd name="T64" fmla="*/ 571 w 2123"/>
                <a:gd name="T65" fmla="*/ 291 h 1696"/>
                <a:gd name="T66" fmla="*/ 487 w 2123"/>
                <a:gd name="T67" fmla="*/ 454 h 1696"/>
                <a:gd name="T68" fmla="*/ 505 w 2123"/>
                <a:gd name="T69" fmla="*/ 673 h 1696"/>
                <a:gd name="T70" fmla="*/ 446 w 2123"/>
                <a:gd name="T71" fmla="*/ 790 h 1696"/>
                <a:gd name="T72" fmla="*/ 315 w 2123"/>
                <a:gd name="T73" fmla="*/ 1002 h 1696"/>
                <a:gd name="T74" fmla="*/ 309 w 2123"/>
                <a:gd name="T75" fmla="*/ 1147 h 1696"/>
                <a:gd name="T76" fmla="*/ 315 w 2123"/>
                <a:gd name="T77" fmla="*/ 1147 h 1696"/>
                <a:gd name="T78" fmla="*/ 333 w 2123"/>
                <a:gd name="T79" fmla="*/ 1051 h 1696"/>
                <a:gd name="T80" fmla="*/ 559 w 2123"/>
                <a:gd name="T81" fmla="*/ 706 h 1696"/>
                <a:gd name="T82" fmla="*/ 559 w 2123"/>
                <a:gd name="T83" fmla="*/ 70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30 w 969"/>
                <a:gd name="T1" fmla="*/ 1207 h 1192"/>
                <a:gd name="T2" fmla="*/ 504 w 969"/>
                <a:gd name="T3" fmla="*/ 1213 h 1192"/>
                <a:gd name="T4" fmla="*/ 594 w 969"/>
                <a:gd name="T5" fmla="*/ 1171 h 1192"/>
                <a:gd name="T6" fmla="*/ 834 w 969"/>
                <a:gd name="T7" fmla="*/ 1106 h 1192"/>
                <a:gd name="T8" fmla="*/ 961 w 969"/>
                <a:gd name="T9" fmla="*/ 1076 h 1192"/>
                <a:gd name="T10" fmla="*/ 780 w 969"/>
                <a:gd name="T11" fmla="*/ 1007 h 1192"/>
                <a:gd name="T12" fmla="*/ 570 w 969"/>
                <a:gd name="T13" fmla="*/ 967 h 1192"/>
                <a:gd name="T14" fmla="*/ 204 w 969"/>
                <a:gd name="T15" fmla="*/ 985 h 1192"/>
                <a:gd name="T16" fmla="*/ 306 w 969"/>
                <a:gd name="T17" fmla="*/ 907 h 1192"/>
                <a:gd name="T18" fmla="*/ 510 w 969"/>
                <a:gd name="T19" fmla="*/ 817 h 1192"/>
                <a:gd name="T20" fmla="*/ 715 w 969"/>
                <a:gd name="T21" fmla="*/ 685 h 1192"/>
                <a:gd name="T22" fmla="*/ 721 w 969"/>
                <a:gd name="T23" fmla="*/ 685 h 1192"/>
                <a:gd name="T24" fmla="*/ 733 w 969"/>
                <a:gd name="T25" fmla="*/ 679 h 1192"/>
                <a:gd name="T26" fmla="*/ 774 w 969"/>
                <a:gd name="T27" fmla="*/ 661 h 1192"/>
                <a:gd name="T28" fmla="*/ 798 w 969"/>
                <a:gd name="T29" fmla="*/ 655 h 1192"/>
                <a:gd name="T30" fmla="*/ 810 w 969"/>
                <a:gd name="T31" fmla="*/ 643 h 1192"/>
                <a:gd name="T32" fmla="*/ 816 w 969"/>
                <a:gd name="T33" fmla="*/ 631 h 1192"/>
                <a:gd name="T34" fmla="*/ 810 w 969"/>
                <a:gd name="T35" fmla="*/ 625 h 1192"/>
                <a:gd name="T36" fmla="*/ 804 w 969"/>
                <a:gd name="T37" fmla="*/ 613 h 1192"/>
                <a:gd name="T38" fmla="*/ 804 w 969"/>
                <a:gd name="T39" fmla="*/ 582 h 1192"/>
                <a:gd name="T40" fmla="*/ 816 w 969"/>
                <a:gd name="T41" fmla="*/ 552 h 1192"/>
                <a:gd name="T42" fmla="*/ 828 w 969"/>
                <a:gd name="T43" fmla="*/ 522 h 1192"/>
                <a:gd name="T44" fmla="*/ 846 w 969"/>
                <a:gd name="T45" fmla="*/ 492 h 1192"/>
                <a:gd name="T46" fmla="*/ 861 w 969"/>
                <a:gd name="T47" fmla="*/ 462 h 1192"/>
                <a:gd name="T48" fmla="*/ 869 w 969"/>
                <a:gd name="T49" fmla="*/ 444 h 1192"/>
                <a:gd name="T50" fmla="*/ 877 w 969"/>
                <a:gd name="T51" fmla="*/ 438 h 1192"/>
                <a:gd name="T52" fmla="*/ 877 w 969"/>
                <a:gd name="T53" fmla="*/ 354 h 1192"/>
                <a:gd name="T54" fmla="*/ 877 w 969"/>
                <a:gd name="T55" fmla="*/ 348 h 1192"/>
                <a:gd name="T56" fmla="*/ 883 w 969"/>
                <a:gd name="T57" fmla="*/ 342 h 1192"/>
                <a:gd name="T58" fmla="*/ 901 w 969"/>
                <a:gd name="T59" fmla="*/ 312 h 1192"/>
                <a:gd name="T60" fmla="*/ 913 w 969"/>
                <a:gd name="T61" fmla="*/ 276 h 1192"/>
                <a:gd name="T62" fmla="*/ 925 w 969"/>
                <a:gd name="T63" fmla="*/ 246 h 1192"/>
                <a:gd name="T64" fmla="*/ 931 w 969"/>
                <a:gd name="T65" fmla="*/ 234 h 1192"/>
                <a:gd name="T66" fmla="*/ 937 w 969"/>
                <a:gd name="T67" fmla="*/ 222 h 1192"/>
                <a:gd name="T68" fmla="*/ 955 w 969"/>
                <a:gd name="T69" fmla="*/ 173 h 1192"/>
                <a:gd name="T70" fmla="*/ 973 w 969"/>
                <a:gd name="T71" fmla="*/ 137 h 1192"/>
                <a:gd name="T72" fmla="*/ 979 w 969"/>
                <a:gd name="T73" fmla="*/ 125 h 1192"/>
                <a:gd name="T74" fmla="*/ 979 w 969"/>
                <a:gd name="T75" fmla="*/ 119 h 1192"/>
                <a:gd name="T76" fmla="*/ 997 w 969"/>
                <a:gd name="T77" fmla="*/ 0 h 1192"/>
                <a:gd name="T78" fmla="*/ 973 w 969"/>
                <a:gd name="T79" fmla="*/ 47 h 1192"/>
                <a:gd name="T80" fmla="*/ 804 w 969"/>
                <a:gd name="T81" fmla="*/ 113 h 1192"/>
                <a:gd name="T82" fmla="*/ 727 w 969"/>
                <a:gd name="T83" fmla="*/ 161 h 1192"/>
                <a:gd name="T84" fmla="*/ 474 w 969"/>
                <a:gd name="T85" fmla="*/ 240 h 1192"/>
                <a:gd name="T86" fmla="*/ 288 w 969"/>
                <a:gd name="T87" fmla="*/ 294 h 1192"/>
                <a:gd name="T88" fmla="*/ 180 w 969"/>
                <a:gd name="T89" fmla="*/ 300 h 1192"/>
                <a:gd name="T90" fmla="*/ 12 w 969"/>
                <a:gd name="T91" fmla="*/ 492 h 1192"/>
                <a:gd name="T92" fmla="*/ 0 w 969"/>
                <a:gd name="T93" fmla="*/ 516 h 1192"/>
                <a:gd name="T94" fmla="*/ 0 w 969"/>
                <a:gd name="T95" fmla="*/ 1207 h 1192"/>
                <a:gd name="T96" fmla="*/ 96 w 969"/>
                <a:gd name="T97" fmla="*/ 1201 h 1192"/>
                <a:gd name="T98" fmla="*/ 330 w 969"/>
                <a:gd name="T99" fmla="*/ 1207 h 1192"/>
                <a:gd name="T100" fmla="*/ 330 w 969"/>
                <a:gd name="T101" fmla="*/ 1207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62 w 2176"/>
                <a:gd name="T1" fmla="*/ 781 h 1505"/>
                <a:gd name="T2" fmla="*/ 1225 w 2176"/>
                <a:gd name="T3" fmla="*/ 1249 h 1505"/>
                <a:gd name="T4" fmla="*/ 984 w 2176"/>
                <a:gd name="T5" fmla="*/ 1207 h 1505"/>
                <a:gd name="T6" fmla="*/ 744 w 2176"/>
                <a:gd name="T7" fmla="*/ 1141 h 1505"/>
                <a:gd name="T8" fmla="*/ 456 w 2176"/>
                <a:gd name="T9" fmla="*/ 1123 h 1505"/>
                <a:gd name="T10" fmla="*/ 0 w 2176"/>
                <a:gd name="T11" fmla="*/ 1093 h 1505"/>
                <a:gd name="T12" fmla="*/ 30 w 2176"/>
                <a:gd name="T13" fmla="*/ 1129 h 1505"/>
                <a:gd name="T14" fmla="*/ 510 w 2176"/>
                <a:gd name="T15" fmla="*/ 1147 h 1505"/>
                <a:gd name="T16" fmla="*/ 798 w 2176"/>
                <a:gd name="T17" fmla="*/ 1201 h 1505"/>
                <a:gd name="T18" fmla="*/ 1165 w 2176"/>
                <a:gd name="T19" fmla="*/ 1322 h 1505"/>
                <a:gd name="T20" fmla="*/ 1100 w 2176"/>
                <a:gd name="T21" fmla="*/ 1340 h 1505"/>
                <a:gd name="T22" fmla="*/ 732 w 2176"/>
                <a:gd name="T23" fmla="*/ 1526 h 1505"/>
                <a:gd name="T24" fmla="*/ 786 w 2176"/>
                <a:gd name="T25" fmla="*/ 1502 h 1505"/>
                <a:gd name="T26" fmla="*/ 889 w 2176"/>
                <a:gd name="T27" fmla="*/ 1460 h 1505"/>
                <a:gd name="T28" fmla="*/ 1050 w 2176"/>
                <a:gd name="T29" fmla="*/ 1376 h 1505"/>
                <a:gd name="T30" fmla="*/ 1249 w 2176"/>
                <a:gd name="T31" fmla="*/ 1316 h 1505"/>
                <a:gd name="T32" fmla="*/ 1302 w 2176"/>
                <a:gd name="T33" fmla="*/ 1237 h 1505"/>
                <a:gd name="T34" fmla="*/ 1681 w 2176"/>
                <a:gd name="T35" fmla="*/ 1057 h 1505"/>
                <a:gd name="T36" fmla="*/ 1987 w 2176"/>
                <a:gd name="T37" fmla="*/ 967 h 1505"/>
                <a:gd name="T38" fmla="*/ 2239 w 2176"/>
                <a:gd name="T39" fmla="*/ 835 h 1505"/>
                <a:gd name="T40" fmla="*/ 2017 w 2176"/>
                <a:gd name="T41" fmla="*/ 925 h 1505"/>
                <a:gd name="T42" fmla="*/ 1705 w 2176"/>
                <a:gd name="T43" fmla="*/ 1003 h 1505"/>
                <a:gd name="T44" fmla="*/ 1381 w 2176"/>
                <a:gd name="T45" fmla="*/ 1165 h 1505"/>
                <a:gd name="T46" fmla="*/ 1543 w 2176"/>
                <a:gd name="T47" fmla="*/ 919 h 1505"/>
                <a:gd name="T48" fmla="*/ 1669 w 2176"/>
                <a:gd name="T49" fmla="*/ 552 h 1505"/>
                <a:gd name="T50" fmla="*/ 1789 w 2176"/>
                <a:gd name="T51" fmla="*/ 379 h 1505"/>
                <a:gd name="T52" fmla="*/ 2035 w 2176"/>
                <a:gd name="T53" fmla="*/ 60 h 1505"/>
                <a:gd name="T54" fmla="*/ 2059 w 2176"/>
                <a:gd name="T55" fmla="*/ 0 h 1505"/>
                <a:gd name="T56" fmla="*/ 2029 w 2176"/>
                <a:gd name="T57" fmla="*/ 0 h 1505"/>
                <a:gd name="T58" fmla="*/ 1645 w 2176"/>
                <a:gd name="T59" fmla="*/ 487 h 1505"/>
                <a:gd name="T60" fmla="*/ 1519 w 2176"/>
                <a:gd name="T61" fmla="*/ 901 h 1505"/>
                <a:gd name="T62" fmla="*/ 1290 w 2176"/>
                <a:gd name="T63" fmla="*/ 1189 h 1505"/>
                <a:gd name="T64" fmla="*/ 1165 w 2176"/>
                <a:gd name="T65" fmla="*/ 919 h 1505"/>
                <a:gd name="T66" fmla="*/ 1038 w 2176"/>
                <a:gd name="T67" fmla="*/ 547 h 1505"/>
                <a:gd name="T68" fmla="*/ 913 w 2176"/>
                <a:gd name="T69" fmla="*/ 222 h 1505"/>
                <a:gd name="T70" fmla="*/ 810 w 2176"/>
                <a:gd name="T71" fmla="*/ 0 h 1505"/>
                <a:gd name="T72" fmla="*/ 774 w 2176"/>
                <a:gd name="T73" fmla="*/ 0 h 1505"/>
                <a:gd name="T74" fmla="*/ 931 w 2176"/>
                <a:gd name="T75" fmla="*/ 361 h 1505"/>
                <a:gd name="T76" fmla="*/ 1062 w 2176"/>
                <a:gd name="T77" fmla="*/ 781 h 1505"/>
                <a:gd name="T78" fmla="*/ 1062 w 2176"/>
                <a:gd name="T79" fmla="*/ 78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8 w 813"/>
                <a:gd name="T1" fmla="*/ 571 h 804"/>
                <a:gd name="T2" fmla="*/ 336 w 813"/>
                <a:gd name="T3" fmla="*/ 445 h 804"/>
                <a:gd name="T4" fmla="*/ 660 w 813"/>
                <a:gd name="T5" fmla="*/ 223 h 804"/>
                <a:gd name="T6" fmla="*/ 834 w 813"/>
                <a:gd name="T7" fmla="*/ 0 h 804"/>
                <a:gd name="T8" fmla="*/ 696 w 813"/>
                <a:gd name="T9" fmla="*/ 150 h 804"/>
                <a:gd name="T10" fmla="*/ 151 w 813"/>
                <a:gd name="T11" fmla="*/ 511 h 804"/>
                <a:gd name="T12" fmla="*/ 0 w 813"/>
                <a:gd name="T13" fmla="*/ 746 h 804"/>
                <a:gd name="T14" fmla="*/ 0 w 813"/>
                <a:gd name="T15" fmla="*/ 818 h 804"/>
                <a:gd name="T16" fmla="*/ 168 w 813"/>
                <a:gd name="T17" fmla="*/ 571 h 804"/>
                <a:gd name="T18" fmla="*/ 168 w 813"/>
                <a:gd name="T19" fmla="*/ 571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4 w 759"/>
                <a:gd name="T1" fmla="*/ 66 h 107"/>
                <a:gd name="T2" fmla="*/ 780 w 759"/>
                <a:gd name="T3" fmla="*/ 0 h 107"/>
                <a:gd name="T4" fmla="*/ 510 w 759"/>
                <a:gd name="T5" fmla="*/ 36 h 107"/>
                <a:gd name="T6" fmla="*/ 145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4 w 759"/>
                <a:gd name="T15" fmla="*/ 66 h 107"/>
                <a:gd name="T16" fmla="*/ 47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9 w 3169"/>
                <a:gd name="T1" fmla="*/ 246 h 743"/>
                <a:gd name="T2" fmla="*/ 1783 w 3169"/>
                <a:gd name="T3" fmla="*/ 240 h 743"/>
                <a:gd name="T4" fmla="*/ 2150 w 3169"/>
                <a:gd name="T5" fmla="*/ 258 h 743"/>
                <a:gd name="T6" fmla="*/ 2576 w 3169"/>
                <a:gd name="T7" fmla="*/ 240 h 743"/>
                <a:gd name="T8" fmla="*/ 3260 w 3169"/>
                <a:gd name="T9" fmla="*/ 211 h 743"/>
                <a:gd name="T10" fmla="*/ 3206 w 3169"/>
                <a:gd name="T11" fmla="*/ 193 h 743"/>
                <a:gd name="T12" fmla="*/ 2492 w 3169"/>
                <a:gd name="T13" fmla="*/ 228 h 743"/>
                <a:gd name="T14" fmla="*/ 2059 w 3169"/>
                <a:gd name="T15" fmla="*/ 228 h 743"/>
                <a:gd name="T16" fmla="*/ 1501 w 3169"/>
                <a:gd name="T17" fmla="*/ 193 h 743"/>
                <a:gd name="T18" fmla="*/ 1585 w 3169"/>
                <a:gd name="T19" fmla="*/ 168 h 743"/>
                <a:gd name="T20" fmla="*/ 2097 w 3169"/>
                <a:gd name="T21" fmla="*/ 0 h 743"/>
                <a:gd name="T22" fmla="*/ 2017 w 3169"/>
                <a:gd name="T23" fmla="*/ 24 h 743"/>
                <a:gd name="T24" fmla="*/ 1892 w 3169"/>
                <a:gd name="T25" fmla="*/ 66 h 743"/>
                <a:gd name="T26" fmla="*/ 1651 w 3169"/>
                <a:gd name="T27" fmla="*/ 138 h 743"/>
                <a:gd name="T28" fmla="*/ 1380 w 3169"/>
                <a:gd name="T29" fmla="*/ 205 h 743"/>
                <a:gd name="T30" fmla="*/ 1303 w 3169"/>
                <a:gd name="T31" fmla="*/ 258 h 743"/>
                <a:gd name="T32" fmla="*/ 786 w 3169"/>
                <a:gd name="T33" fmla="*/ 420 h 743"/>
                <a:gd name="T34" fmla="*/ 342 w 3169"/>
                <a:gd name="T35" fmla="*/ 510 h 743"/>
                <a:gd name="T36" fmla="*/ 0 w 3169"/>
                <a:gd name="T37" fmla="*/ 631 h 743"/>
                <a:gd name="T38" fmla="*/ 306 w 3169"/>
                <a:gd name="T39" fmla="*/ 546 h 743"/>
                <a:gd name="T40" fmla="*/ 756 w 3169"/>
                <a:gd name="T41" fmla="*/ 456 h 743"/>
                <a:gd name="T42" fmla="*/ 1213 w 3169"/>
                <a:gd name="T43" fmla="*/ 318 h 743"/>
                <a:gd name="T44" fmla="*/ 1009 w 3169"/>
                <a:gd name="T45" fmla="*/ 498 h 743"/>
                <a:gd name="T46" fmla="*/ 895 w 3169"/>
                <a:gd name="T47" fmla="*/ 757 h 743"/>
                <a:gd name="T48" fmla="*/ 889 w 3169"/>
                <a:gd name="T49" fmla="*/ 757 h 743"/>
                <a:gd name="T50" fmla="*/ 961 w 3169"/>
                <a:gd name="T51" fmla="*/ 757 h 743"/>
                <a:gd name="T52" fmla="*/ 1050 w 3169"/>
                <a:gd name="T53" fmla="*/ 504 h 743"/>
                <a:gd name="T54" fmla="*/ 1332 w 3169"/>
                <a:gd name="T55" fmla="*/ 288 h 743"/>
                <a:gd name="T56" fmla="*/ 1573 w 3169"/>
                <a:gd name="T57" fmla="*/ 456 h 743"/>
                <a:gd name="T58" fmla="*/ 1819 w 3169"/>
                <a:gd name="T59" fmla="*/ 691 h 743"/>
                <a:gd name="T60" fmla="*/ 1910 w 3169"/>
                <a:gd name="T61" fmla="*/ 757 h 743"/>
                <a:gd name="T62" fmla="*/ 1975 w 3169"/>
                <a:gd name="T63" fmla="*/ 757 h 743"/>
                <a:gd name="T64" fmla="*/ 1741 w 3169"/>
                <a:gd name="T65" fmla="*/ 534 h 743"/>
                <a:gd name="T66" fmla="*/ 1429 w 3169"/>
                <a:gd name="T67" fmla="*/ 246 h 743"/>
                <a:gd name="T68" fmla="*/ 1429 w 3169"/>
                <a:gd name="T69" fmla="*/ 246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8 w 2153"/>
                <a:gd name="T1" fmla="*/ 865 h 1930"/>
                <a:gd name="T2" fmla="*/ 1993 w 2153"/>
                <a:gd name="T3" fmla="*/ 1033 h 1930"/>
                <a:gd name="T4" fmla="*/ 2114 w 2153"/>
                <a:gd name="T5" fmla="*/ 1182 h 1930"/>
                <a:gd name="T6" fmla="*/ 2180 w 2153"/>
                <a:gd name="T7" fmla="*/ 1267 h 1930"/>
                <a:gd name="T8" fmla="*/ 2216 w 2153"/>
                <a:gd name="T9" fmla="*/ 1315 h 1930"/>
                <a:gd name="T10" fmla="*/ 1945 w 2153"/>
                <a:gd name="T11" fmla="*/ 991 h 1930"/>
                <a:gd name="T12" fmla="*/ 1916 w 2153"/>
                <a:gd name="T13" fmla="*/ 943 h 1930"/>
                <a:gd name="T14" fmla="*/ 1836 w 2153"/>
                <a:gd name="T15" fmla="*/ 1261 h 1930"/>
                <a:gd name="T16" fmla="*/ 1822 w 2153"/>
                <a:gd name="T17" fmla="*/ 1507 h 1930"/>
                <a:gd name="T18" fmla="*/ 1874 w 2153"/>
                <a:gd name="T19" fmla="*/ 1934 h 1930"/>
                <a:gd name="T20" fmla="*/ 1843 w 2153"/>
                <a:gd name="T21" fmla="*/ 1958 h 1930"/>
                <a:gd name="T22" fmla="*/ 1795 w 2153"/>
                <a:gd name="T23" fmla="*/ 1555 h 1930"/>
                <a:gd name="T24" fmla="*/ 1777 w 2153"/>
                <a:gd name="T25" fmla="*/ 1309 h 1930"/>
                <a:gd name="T26" fmla="*/ 1815 w 2153"/>
                <a:gd name="T27" fmla="*/ 1099 h 1930"/>
                <a:gd name="T28" fmla="*/ 1822 w 2153"/>
                <a:gd name="T29" fmla="*/ 889 h 1930"/>
                <a:gd name="T30" fmla="*/ 1303 w 2153"/>
                <a:gd name="T31" fmla="*/ 1021 h 1930"/>
                <a:gd name="T32" fmla="*/ 848 w 2153"/>
                <a:gd name="T33" fmla="*/ 1146 h 1930"/>
                <a:gd name="T34" fmla="*/ 330 w 2153"/>
                <a:gd name="T35" fmla="*/ 1333 h 1930"/>
                <a:gd name="T36" fmla="*/ 18 w 2153"/>
                <a:gd name="T37" fmla="*/ 1441 h 1930"/>
                <a:gd name="T38" fmla="*/ 318 w 2153"/>
                <a:gd name="T39" fmla="*/ 1303 h 1930"/>
                <a:gd name="T40" fmla="*/ 703 w 2153"/>
                <a:gd name="T41" fmla="*/ 1158 h 1930"/>
                <a:gd name="T42" fmla="*/ 1050 w 2153"/>
                <a:gd name="T43" fmla="*/ 1051 h 1930"/>
                <a:gd name="T44" fmla="*/ 1453 w 2153"/>
                <a:gd name="T45" fmla="*/ 943 h 1930"/>
                <a:gd name="T46" fmla="*/ 1741 w 2153"/>
                <a:gd name="T47" fmla="*/ 829 h 1930"/>
                <a:gd name="T48" fmla="*/ 1375 w 2153"/>
                <a:gd name="T49" fmla="*/ 630 h 1930"/>
                <a:gd name="T50" fmla="*/ 889 w 2153"/>
                <a:gd name="T51" fmla="*/ 522 h 1930"/>
                <a:gd name="T52" fmla="*/ 234 w 2153"/>
                <a:gd name="T53" fmla="*/ 161 h 1930"/>
                <a:gd name="T54" fmla="*/ 0 w 2153"/>
                <a:gd name="T55" fmla="*/ 83 h 1930"/>
                <a:gd name="T56" fmla="*/ 336 w 2153"/>
                <a:gd name="T57" fmla="*/ 179 h 1930"/>
                <a:gd name="T58" fmla="*/ 733 w 2153"/>
                <a:gd name="T59" fmla="*/ 390 h 1930"/>
                <a:gd name="T60" fmla="*/ 961 w 2153"/>
                <a:gd name="T61" fmla="*/ 498 h 1930"/>
                <a:gd name="T62" fmla="*/ 1393 w 2153"/>
                <a:gd name="T63" fmla="*/ 600 h 1930"/>
                <a:gd name="T64" fmla="*/ 1699 w 2153"/>
                <a:gd name="T65" fmla="*/ 757 h 1930"/>
                <a:gd name="T66" fmla="*/ 1465 w 2153"/>
                <a:gd name="T67" fmla="*/ 468 h 1930"/>
                <a:gd name="T68" fmla="*/ 1322 w 2153"/>
                <a:gd name="T69" fmla="*/ 191 h 1930"/>
                <a:gd name="T70" fmla="*/ 1189 w 2153"/>
                <a:gd name="T71" fmla="*/ 0 h 1930"/>
                <a:gd name="T72" fmla="*/ 1381 w 2153"/>
                <a:gd name="T73" fmla="*/ 215 h 1930"/>
                <a:gd name="T74" fmla="*/ 1531 w 2153"/>
                <a:gd name="T75" fmla="*/ 492 h 1930"/>
                <a:gd name="T76" fmla="*/ 1795 w 2153"/>
                <a:gd name="T77" fmla="*/ 817 h 1930"/>
                <a:gd name="T78" fmla="*/ 1898 w 2153"/>
                <a:gd name="T79" fmla="*/ 865 h 1930"/>
                <a:gd name="T80" fmla="*/ 1898 w 2153"/>
                <a:gd name="T81" fmla="*/ 86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58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65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658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F4D4207-4559-4E9B-A75C-29708CE57512}" type="datetimeFigureOut">
              <a:rPr lang="ru-RU" altLang="ru-RU"/>
              <a:pPr>
                <a:defRPr/>
              </a:pPr>
              <a:t>09.10.2015</a:t>
            </a:fld>
            <a:endParaRPr lang="ru-RU" altLang="ru-RU"/>
          </a:p>
        </p:txBody>
      </p:sp>
      <p:sp>
        <p:nvSpPr>
          <p:cNvPr id="6658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658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EC3B7AE-48EE-488A-AD72-5079791064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1.xml"/><Relationship Id="rId7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11" Type="http://schemas.openxmlformats.org/officeDocument/2006/relationships/slide" Target="slide4.xml"/><Relationship Id="rId5" Type="http://schemas.openxmlformats.org/officeDocument/2006/relationships/slide" Target="slide15.xml"/><Relationship Id="rId10" Type="http://schemas.openxmlformats.org/officeDocument/2006/relationships/slide" Target="slide12.xml"/><Relationship Id="rId4" Type="http://schemas.openxmlformats.org/officeDocument/2006/relationships/slide" Target="slide13.xml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6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0" y="1773238"/>
            <a:ext cx="1008063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Heavy"/>
              </a:rPr>
              <a:t>М</a:t>
            </a:r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 rot="1003570">
            <a:off x="827088" y="1052513"/>
            <a:ext cx="1008062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Franklin Gothic Heavy"/>
              </a:rPr>
              <a:t>А</a:t>
            </a: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1763713" y="836613"/>
            <a:ext cx="1008062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Franklin Gothic Heavy"/>
              </a:rPr>
              <a:t>Т</a:t>
            </a: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 rot="-1223069">
            <a:off x="2627313" y="260350"/>
            <a:ext cx="10080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Franklin Gothic Heavy"/>
              </a:rPr>
              <a:t>Е</a:t>
            </a:r>
          </a:p>
        </p:txBody>
      </p:sp>
      <p:sp>
        <p:nvSpPr>
          <p:cNvPr id="34825" name="WordArt 9"/>
          <p:cNvSpPr>
            <a:spLocks noChangeArrowheads="1" noChangeShapeType="1" noTextEdit="1"/>
          </p:cNvSpPr>
          <p:nvPr/>
        </p:nvSpPr>
        <p:spPr bwMode="auto">
          <a:xfrm>
            <a:off x="3779838" y="188913"/>
            <a:ext cx="1008062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Franklin Gothic Heavy"/>
              </a:rPr>
              <a:t>М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 rot="1235486">
            <a:off x="4859338" y="115888"/>
            <a:ext cx="1008062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Franklin Gothic Heavy"/>
              </a:rPr>
              <a:t>А</a:t>
            </a:r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5292725" y="1196975"/>
            <a:ext cx="1008063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6600CC"/>
                    </a:gs>
                  </a:gsLst>
                  <a:lin ang="5400000" scaled="1"/>
                </a:gradFill>
                <a:latin typeface="Franklin Gothic Heavy"/>
              </a:rPr>
              <a:t>Т</a:t>
            </a: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 rot="-1400115">
            <a:off x="6443663" y="765175"/>
            <a:ext cx="10080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Franklin Gothic Heavy"/>
              </a:rPr>
              <a:t>И</a:t>
            </a:r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>
            <a:off x="7596188" y="1484313"/>
            <a:ext cx="1008062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Franklin Gothic Heavy"/>
              </a:rPr>
              <a:t>К</a:t>
            </a:r>
          </a:p>
        </p:txBody>
      </p:sp>
      <p:sp>
        <p:nvSpPr>
          <p:cNvPr id="34830" name="WordArt 14"/>
          <p:cNvSpPr>
            <a:spLocks noChangeArrowheads="1" noChangeShapeType="1" noTextEdit="1"/>
          </p:cNvSpPr>
          <p:nvPr/>
        </p:nvSpPr>
        <p:spPr bwMode="auto">
          <a:xfrm rot="1324062">
            <a:off x="8135938" y="2276475"/>
            <a:ext cx="10080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Franklin Gothic Heavy"/>
              </a:rPr>
              <a:t>А</a:t>
            </a: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3348038" y="1196975"/>
            <a:ext cx="2232025" cy="2160588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</a:rPr>
              <a:t>1</a:t>
            </a:r>
          </a:p>
          <a:p>
            <a:pPr algn="ctr">
              <a:defRPr/>
            </a:pPr>
            <a:r>
              <a:rPr lang="ru-RU" sz="4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</a:rPr>
              <a:t>класс</a:t>
            </a:r>
          </a:p>
        </p:txBody>
      </p:sp>
      <p:pic>
        <p:nvPicPr>
          <p:cNvPr id="34838" name="Picture 22" descr="J02329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7050" y="3068638"/>
            <a:ext cx="201612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323850" y="3500438"/>
            <a:ext cx="83581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«Прямая. Отрезок. </a:t>
            </a:r>
          </a:p>
          <a:p>
            <a:pPr algn="ctr" eaLnBrk="1" hangingPunct="1">
              <a:defRPr/>
            </a:pPr>
            <a:r>
              <a:rPr lang="ru-RU" alt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Или </a:t>
            </a:r>
          </a:p>
          <a:p>
            <a:pPr algn="ctr" eaLnBrk="1" hangingPunct="1">
              <a:defRPr/>
            </a:pPr>
            <a:r>
              <a:rPr lang="ru-RU" alt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приключения в стране ГЕОМЕТРИИ»</a:t>
            </a:r>
          </a:p>
          <a:p>
            <a:pPr algn="ctr" eaLnBrk="1" hangingPunct="1">
              <a:defRPr/>
            </a:pPr>
            <a:r>
              <a:rPr lang="ru-RU" altLang="ru-RU" sz="36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– сказка</a:t>
            </a:r>
          </a:p>
          <a:p>
            <a:pPr algn="ctr" eaLnBrk="1" hangingPunct="1">
              <a:defRPr/>
            </a:pPr>
            <a:r>
              <a:rPr lang="ru-RU" altLang="ru-RU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ГБОУ Школа № 1465 Арефьева В.С.</a:t>
            </a:r>
          </a:p>
        </p:txBody>
      </p:sp>
      <p:pic>
        <p:nvPicPr>
          <p:cNvPr id="2" name="Picture 22" descr="J02329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24175"/>
            <a:ext cx="20161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r="3049" b="70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3" descr="5854c08120548a3ccb3d104cc4733a6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500563"/>
            <a:ext cx="21558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5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5292725" y="1557338"/>
            <a:ext cx="2736850" cy="25923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pic>
        <p:nvPicPr>
          <p:cNvPr id="13315" name="Picture 8" descr="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0287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0" y="2492375"/>
            <a:ext cx="9144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 </a:t>
            </a: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Е </a:t>
            </a:r>
            <a:r>
              <a:rPr lang="ru-RU" sz="7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О </a:t>
            </a:r>
            <a:r>
              <a:rPr lang="ru-RU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 </a:t>
            </a:r>
            <a:r>
              <a:rPr lang="ru-RU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Е </a:t>
            </a:r>
            <a:r>
              <a:rPr lang="ru-RU" sz="7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Т </a:t>
            </a: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 </a:t>
            </a:r>
            <a:r>
              <a:rPr lang="ru-RU" sz="7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 </a:t>
            </a:r>
            <a:r>
              <a:rPr lang="ru-RU" sz="7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Я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4356100" y="0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4716463" y="41497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827088" y="620713"/>
            <a:ext cx="9144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6659563" y="1557338"/>
            <a:ext cx="962025" cy="914400"/>
          </a:xfrm>
          <a:prstGeom prst="pentagon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3132138" y="1628775"/>
            <a:ext cx="1152525" cy="1079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5867400" y="5589588"/>
            <a:ext cx="1800225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1835150" y="3860800"/>
            <a:ext cx="1214438" cy="121443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2627313" y="5734050"/>
            <a:ext cx="1635125" cy="9144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7667625" y="4076700"/>
            <a:ext cx="914400" cy="1081088"/>
          </a:xfrm>
          <a:prstGeom prst="flowChartMagneticDisk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395288" y="5300663"/>
            <a:ext cx="962025" cy="914400"/>
          </a:xfrm>
          <a:prstGeom prst="star5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395288" y="4581525"/>
            <a:ext cx="1871662" cy="863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5" name="Freeform 27"/>
          <p:cNvSpPr>
            <a:spLocks/>
          </p:cNvSpPr>
          <p:nvPr/>
        </p:nvSpPr>
        <p:spPr bwMode="auto">
          <a:xfrm>
            <a:off x="5435600" y="1052513"/>
            <a:ext cx="1271588" cy="1657350"/>
          </a:xfrm>
          <a:custGeom>
            <a:avLst/>
            <a:gdLst>
              <a:gd name="T0" fmla="*/ 2147483647 w 801"/>
              <a:gd name="T1" fmla="*/ 0 h 1044"/>
              <a:gd name="T2" fmla="*/ 2147483647 w 801"/>
              <a:gd name="T3" fmla="*/ 2147483647 h 1044"/>
              <a:gd name="T4" fmla="*/ 2147483647 w 801"/>
              <a:gd name="T5" fmla="*/ 2147483647 h 1044"/>
              <a:gd name="T6" fmla="*/ 2147483647 w 801"/>
              <a:gd name="T7" fmla="*/ 2147483647 h 1044"/>
              <a:gd name="T8" fmla="*/ 0 w 801"/>
              <a:gd name="T9" fmla="*/ 2147483647 h 10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1"/>
              <a:gd name="T16" fmla="*/ 0 h 1044"/>
              <a:gd name="T17" fmla="*/ 801 w 801"/>
              <a:gd name="T18" fmla="*/ 1044 h 10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1" h="1044">
                <a:moveTo>
                  <a:pt x="272" y="0"/>
                </a:moveTo>
                <a:cubicBezTo>
                  <a:pt x="536" y="7"/>
                  <a:pt x="801" y="15"/>
                  <a:pt x="771" y="91"/>
                </a:cubicBezTo>
                <a:cubicBezTo>
                  <a:pt x="741" y="167"/>
                  <a:pt x="113" y="363"/>
                  <a:pt x="90" y="454"/>
                </a:cubicBezTo>
                <a:cubicBezTo>
                  <a:pt x="67" y="545"/>
                  <a:pt x="650" y="537"/>
                  <a:pt x="635" y="635"/>
                </a:cubicBezTo>
                <a:cubicBezTo>
                  <a:pt x="620" y="733"/>
                  <a:pt x="106" y="976"/>
                  <a:pt x="0" y="1044"/>
                </a:cubicBezTo>
              </a:path>
            </a:pathLst>
          </a:custGeom>
          <a:noFill/>
          <a:ln w="762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2484438" y="549275"/>
            <a:ext cx="1439862" cy="64928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6372225" y="3644900"/>
            <a:ext cx="0" cy="1079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9" name="Freeform 31"/>
          <p:cNvSpPr>
            <a:spLocks/>
          </p:cNvSpPr>
          <p:nvPr/>
        </p:nvSpPr>
        <p:spPr bwMode="auto">
          <a:xfrm>
            <a:off x="6372225" y="4437063"/>
            <a:ext cx="287338" cy="287337"/>
          </a:xfrm>
          <a:custGeom>
            <a:avLst/>
            <a:gdLst>
              <a:gd name="T0" fmla="*/ 0 w 181"/>
              <a:gd name="T1" fmla="*/ 0 h 181"/>
              <a:gd name="T2" fmla="*/ 2147483647 w 181"/>
              <a:gd name="T3" fmla="*/ 2147483647 h 181"/>
              <a:gd name="T4" fmla="*/ 2147483647 w 181"/>
              <a:gd name="T5" fmla="*/ 2147483647 h 181"/>
              <a:gd name="T6" fmla="*/ 0 60000 65536"/>
              <a:gd name="T7" fmla="*/ 0 60000 65536"/>
              <a:gd name="T8" fmla="*/ 0 60000 65536"/>
              <a:gd name="T9" fmla="*/ 0 w 181"/>
              <a:gd name="T10" fmla="*/ 0 h 181"/>
              <a:gd name="T11" fmla="*/ 181 w 181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81">
                <a:moveTo>
                  <a:pt x="0" y="0"/>
                </a:moveTo>
                <a:cubicBezTo>
                  <a:pt x="53" y="7"/>
                  <a:pt x="106" y="15"/>
                  <a:pt x="136" y="45"/>
                </a:cubicBezTo>
                <a:cubicBezTo>
                  <a:pt x="166" y="75"/>
                  <a:pt x="173" y="128"/>
                  <a:pt x="181" y="181"/>
                </a:cubicBezTo>
              </a:path>
            </a:pathLst>
          </a:cu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2627313" y="188913"/>
            <a:ext cx="1439862" cy="64928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V="1">
            <a:off x="2268538" y="4652963"/>
            <a:ext cx="1944687" cy="7921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4211638" y="4652963"/>
            <a:ext cx="1152525" cy="1584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6372225" y="4724400"/>
            <a:ext cx="12239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 flipV="1">
            <a:off x="0" y="0"/>
            <a:ext cx="8964613" cy="25654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9" grpId="0" animBg="1"/>
      <p:bldP spid="12315" grpId="0" animBg="1"/>
      <p:bldP spid="12316" grpId="0" animBg="1"/>
      <p:bldP spid="12317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123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 rot="-1267234">
            <a:off x="827088" y="3284538"/>
            <a:ext cx="2376487" cy="4841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Точка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2124075" y="4941888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5146" name="WordArt 26"/>
          <p:cNvSpPr>
            <a:spLocks noChangeArrowheads="1" noChangeShapeType="1" noTextEdit="1"/>
          </p:cNvSpPr>
          <p:nvPr/>
        </p:nvSpPr>
        <p:spPr bwMode="auto">
          <a:xfrm rot="-1155425">
            <a:off x="2124075" y="5157788"/>
            <a:ext cx="2376488" cy="4841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Линия</a:t>
            </a:r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2339975" y="486886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>
            <a:off x="2555875" y="4797425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5151" name="Oval 31"/>
          <p:cNvSpPr>
            <a:spLocks noChangeArrowheads="1"/>
          </p:cNvSpPr>
          <p:nvPr/>
        </p:nvSpPr>
        <p:spPr bwMode="auto">
          <a:xfrm>
            <a:off x="2771775" y="4724400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5152" name="Oval 32"/>
          <p:cNvSpPr>
            <a:spLocks noChangeArrowheads="1"/>
          </p:cNvSpPr>
          <p:nvPr/>
        </p:nvSpPr>
        <p:spPr bwMode="auto">
          <a:xfrm>
            <a:off x="2987675" y="465296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5153" name="Oval 33"/>
          <p:cNvSpPr>
            <a:spLocks noChangeArrowheads="1"/>
          </p:cNvSpPr>
          <p:nvPr/>
        </p:nvSpPr>
        <p:spPr bwMode="auto">
          <a:xfrm>
            <a:off x="3203575" y="4581525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3419475" y="4508500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3635375" y="443706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3851275" y="4365625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0" y="6216650"/>
            <a:ext cx="9080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rgbClr val="FFFF00"/>
                </a:solidFill>
                <a:latin typeface="Arial" charset="0"/>
              </a:rPr>
              <a:t>Любая линия состоит из множества точек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395288" y="765175"/>
            <a:ext cx="8748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rgbClr val="FFFF00"/>
                </a:solidFill>
                <a:latin typeface="Arial" charset="0"/>
              </a:rPr>
              <a:t>Самая главная геометрическая фигура</a:t>
            </a:r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4284663" y="1412875"/>
            <a:ext cx="2305050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 flipV="1">
            <a:off x="4284663" y="2133600"/>
            <a:ext cx="2305050" cy="288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4284663" y="2420938"/>
            <a:ext cx="2232025" cy="5746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63" name="Freeform 43"/>
          <p:cNvSpPr>
            <a:spLocks/>
          </p:cNvSpPr>
          <p:nvPr/>
        </p:nvSpPr>
        <p:spPr bwMode="auto">
          <a:xfrm>
            <a:off x="7164388" y="2133600"/>
            <a:ext cx="1716087" cy="3240088"/>
          </a:xfrm>
          <a:custGeom>
            <a:avLst/>
            <a:gdLst>
              <a:gd name="T0" fmla="*/ 2147483647 w 1081"/>
              <a:gd name="T1" fmla="*/ 0 h 2041"/>
              <a:gd name="T2" fmla="*/ 2147483647 w 1081"/>
              <a:gd name="T3" fmla="*/ 2147483647 h 2041"/>
              <a:gd name="T4" fmla="*/ 2147483647 w 1081"/>
              <a:gd name="T5" fmla="*/ 2147483647 h 2041"/>
              <a:gd name="T6" fmla="*/ 2147483647 w 1081"/>
              <a:gd name="T7" fmla="*/ 2147483647 h 2041"/>
              <a:gd name="T8" fmla="*/ 2147483647 w 1081"/>
              <a:gd name="T9" fmla="*/ 2147483647 h 2041"/>
              <a:gd name="T10" fmla="*/ 2147483647 w 1081"/>
              <a:gd name="T11" fmla="*/ 2147483647 h 2041"/>
              <a:gd name="T12" fmla="*/ 2147483647 w 1081"/>
              <a:gd name="T13" fmla="*/ 2147483647 h 2041"/>
              <a:gd name="T14" fmla="*/ 2147483647 w 1081"/>
              <a:gd name="T15" fmla="*/ 2147483647 h 2041"/>
              <a:gd name="T16" fmla="*/ 2147483647 w 1081"/>
              <a:gd name="T17" fmla="*/ 2147483647 h 20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1"/>
              <a:gd name="T28" fmla="*/ 0 h 2041"/>
              <a:gd name="T29" fmla="*/ 1081 w 1081"/>
              <a:gd name="T30" fmla="*/ 2041 h 20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1" h="2041">
                <a:moveTo>
                  <a:pt x="98" y="0"/>
                </a:moveTo>
                <a:cubicBezTo>
                  <a:pt x="559" y="355"/>
                  <a:pt x="1021" y="710"/>
                  <a:pt x="1051" y="861"/>
                </a:cubicBezTo>
                <a:cubicBezTo>
                  <a:pt x="1081" y="1012"/>
                  <a:pt x="325" y="726"/>
                  <a:pt x="280" y="907"/>
                </a:cubicBezTo>
                <a:cubicBezTo>
                  <a:pt x="235" y="1088"/>
                  <a:pt x="809" y="1859"/>
                  <a:pt x="779" y="1950"/>
                </a:cubicBezTo>
                <a:cubicBezTo>
                  <a:pt x="749" y="2041"/>
                  <a:pt x="196" y="1549"/>
                  <a:pt x="98" y="1451"/>
                </a:cubicBezTo>
                <a:cubicBezTo>
                  <a:pt x="0" y="1353"/>
                  <a:pt x="159" y="1375"/>
                  <a:pt x="189" y="1360"/>
                </a:cubicBezTo>
                <a:cubicBezTo>
                  <a:pt x="219" y="1345"/>
                  <a:pt x="227" y="1315"/>
                  <a:pt x="280" y="1360"/>
                </a:cubicBezTo>
                <a:cubicBezTo>
                  <a:pt x="333" y="1405"/>
                  <a:pt x="507" y="1647"/>
                  <a:pt x="507" y="1632"/>
                </a:cubicBezTo>
                <a:cubicBezTo>
                  <a:pt x="507" y="1617"/>
                  <a:pt x="318" y="1330"/>
                  <a:pt x="280" y="127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>
            <a:off x="3779838" y="3213100"/>
            <a:ext cx="4103687" cy="30241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70" name="AutoShape 50"/>
          <p:cNvSpPr>
            <a:spLocks noChangeArrowheads="1"/>
          </p:cNvSpPr>
          <p:nvPr/>
        </p:nvSpPr>
        <p:spPr bwMode="auto">
          <a:xfrm>
            <a:off x="611188" y="1628775"/>
            <a:ext cx="1657350" cy="158432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72046A"/>
              </a:solidFill>
              <a:latin typeface="Arial" charset="0"/>
            </a:endParaRPr>
          </a:p>
        </p:txBody>
      </p:sp>
      <p:sp>
        <p:nvSpPr>
          <p:cNvPr id="5173" name="AutoShape 53"/>
          <p:cNvSpPr>
            <a:spLocks noChangeArrowheads="1"/>
          </p:cNvSpPr>
          <p:nvPr/>
        </p:nvSpPr>
        <p:spPr bwMode="auto">
          <a:xfrm>
            <a:off x="0" y="0"/>
            <a:ext cx="4929188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chemeClr val="bg1"/>
                </a:solidFill>
                <a:latin typeface="Arial" charset="0"/>
              </a:rPr>
              <a:t>ГЕОМЕТРИЧЕСКИЕ   ФИГУРЫ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2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2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220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4200"/>
                            </p:stCondLst>
                            <p:childTnLst>
                              <p:par>
                                <p:cTn id="1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6200"/>
                            </p:stCondLst>
                            <p:childTnLst>
                              <p:par>
                                <p:cTn id="1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8200"/>
                            </p:stCondLst>
                            <p:childTnLst>
                              <p:par>
                                <p:cTn id="1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30200"/>
                            </p:stCondLst>
                            <p:childTnLst>
                              <p:par>
                                <p:cTn id="1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32200"/>
                            </p:stCondLst>
                            <p:childTnLst>
                              <p:par>
                                <p:cTn id="18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34200"/>
                            </p:stCondLst>
                            <p:childTnLst>
                              <p:par>
                                <p:cTn id="1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000" tmFilter="0,0; .5, 1; 1, 1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42600"/>
                            </p:stCondLst>
                            <p:childTnLst>
                              <p:par>
                                <p:cTn id="1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3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56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2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47600"/>
                            </p:stCondLst>
                            <p:childTnLst>
                              <p:par>
                                <p:cTn id="2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2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496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1600"/>
                            </p:stCondLst>
                            <p:childTnLst>
                              <p:par>
                                <p:cTn id="2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2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6" grpId="0" animBg="1"/>
      <p:bldP spid="5146" grpId="0" animBg="1"/>
      <p:bldP spid="5149" grpId="0" animBg="1"/>
      <p:bldP spid="5150" grpId="0" animBg="1"/>
      <p:bldP spid="5151" grpId="0" animBg="1"/>
      <p:bldP spid="5152" grpId="0" animBg="1"/>
      <p:bldP spid="5153" grpId="0" animBg="1"/>
      <p:bldP spid="5154" grpId="0" animBg="1"/>
      <p:bldP spid="5155" grpId="0" animBg="1"/>
      <p:bldP spid="5156" grpId="0" animBg="1"/>
      <p:bldP spid="5157" grpId="0"/>
      <p:bldP spid="5158" grpId="0"/>
      <p:bldP spid="5160" grpId="0" animBg="1"/>
      <p:bldP spid="5161" grpId="0" animBg="1"/>
      <p:bldP spid="5162" grpId="0" animBg="1"/>
      <p:bldP spid="5163" grpId="0" animBg="1"/>
      <p:bldP spid="5164" grpId="0" animBg="1"/>
      <p:bldP spid="5170" grpId="0" animBg="1"/>
      <p:bldP spid="51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artinochki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908175" y="1268413"/>
            <a:ext cx="2286000" cy="2057400"/>
            <a:chOff x="3501" y="5814"/>
            <a:chExt cx="3274" cy="2559"/>
          </a:xfrm>
        </p:grpSpPr>
        <p:sp>
          <p:nvSpPr>
            <p:cNvPr id="15413" name="Oval 4"/>
            <p:cNvSpPr>
              <a:spLocks noChangeArrowheads="1"/>
            </p:cNvSpPr>
            <p:nvPr/>
          </p:nvSpPr>
          <p:spPr bwMode="auto">
            <a:xfrm>
              <a:off x="4401" y="653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414" name="Freeform 5"/>
            <p:cNvSpPr>
              <a:spLocks/>
            </p:cNvSpPr>
            <p:nvPr/>
          </p:nvSpPr>
          <p:spPr bwMode="auto">
            <a:xfrm>
              <a:off x="3501" y="7074"/>
              <a:ext cx="934" cy="748"/>
            </a:xfrm>
            <a:custGeom>
              <a:avLst/>
              <a:gdLst>
                <a:gd name="T0" fmla="*/ 900 w 934"/>
                <a:gd name="T1" fmla="*/ 5 h 748"/>
                <a:gd name="T2" fmla="*/ 540 w 934"/>
                <a:gd name="T3" fmla="*/ 20 h 748"/>
                <a:gd name="T4" fmla="*/ 255 w 934"/>
                <a:gd name="T5" fmla="*/ 290 h 748"/>
                <a:gd name="T6" fmla="*/ 135 w 934"/>
                <a:gd name="T7" fmla="*/ 470 h 748"/>
                <a:gd name="T8" fmla="*/ 45 w 934"/>
                <a:gd name="T9" fmla="*/ 605 h 748"/>
                <a:gd name="T10" fmla="*/ 0 w 934"/>
                <a:gd name="T11" fmla="*/ 695 h 748"/>
                <a:gd name="T12" fmla="*/ 15 w 934"/>
                <a:gd name="T13" fmla="*/ 740 h 748"/>
                <a:gd name="T14" fmla="*/ 75 w 934"/>
                <a:gd name="T15" fmla="*/ 725 h 748"/>
                <a:gd name="T16" fmla="*/ 165 w 934"/>
                <a:gd name="T17" fmla="*/ 695 h 748"/>
                <a:gd name="T18" fmla="*/ 300 w 934"/>
                <a:gd name="T19" fmla="*/ 560 h 748"/>
                <a:gd name="T20" fmla="*/ 345 w 934"/>
                <a:gd name="T21" fmla="*/ 515 h 748"/>
                <a:gd name="T22" fmla="*/ 390 w 934"/>
                <a:gd name="T23" fmla="*/ 470 h 748"/>
                <a:gd name="T24" fmla="*/ 330 w 934"/>
                <a:gd name="T25" fmla="*/ 650 h 748"/>
                <a:gd name="T26" fmla="*/ 345 w 934"/>
                <a:gd name="T27" fmla="*/ 695 h 748"/>
                <a:gd name="T28" fmla="*/ 480 w 934"/>
                <a:gd name="T29" fmla="*/ 590 h 748"/>
                <a:gd name="T30" fmla="*/ 510 w 934"/>
                <a:gd name="T31" fmla="*/ 590 h 748"/>
                <a:gd name="T32" fmla="*/ 555 w 934"/>
                <a:gd name="T33" fmla="*/ 605 h 748"/>
                <a:gd name="T34" fmla="*/ 615 w 934"/>
                <a:gd name="T35" fmla="*/ 590 h 748"/>
                <a:gd name="T36" fmla="*/ 630 w 934"/>
                <a:gd name="T37" fmla="*/ 545 h 748"/>
                <a:gd name="T38" fmla="*/ 645 w 934"/>
                <a:gd name="T39" fmla="*/ 320 h 748"/>
                <a:gd name="T40" fmla="*/ 705 w 934"/>
                <a:gd name="T41" fmla="*/ 470 h 748"/>
                <a:gd name="T42" fmla="*/ 750 w 934"/>
                <a:gd name="T43" fmla="*/ 440 h 748"/>
                <a:gd name="T44" fmla="*/ 795 w 934"/>
                <a:gd name="T45" fmla="*/ 245 h 748"/>
                <a:gd name="T46" fmla="*/ 840 w 934"/>
                <a:gd name="T47" fmla="*/ 290 h 748"/>
                <a:gd name="T48" fmla="*/ 885 w 934"/>
                <a:gd name="T49" fmla="*/ 305 h 748"/>
                <a:gd name="T50" fmla="*/ 930 w 934"/>
                <a:gd name="T51" fmla="*/ 290 h 748"/>
                <a:gd name="T52" fmla="*/ 900 w 934"/>
                <a:gd name="T53" fmla="*/ 5 h 7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34" h="748">
                  <a:moveTo>
                    <a:pt x="900" y="5"/>
                  </a:moveTo>
                  <a:cubicBezTo>
                    <a:pt x="780" y="10"/>
                    <a:pt x="658" y="0"/>
                    <a:pt x="540" y="20"/>
                  </a:cubicBezTo>
                  <a:cubicBezTo>
                    <a:pt x="435" y="38"/>
                    <a:pt x="342" y="232"/>
                    <a:pt x="255" y="290"/>
                  </a:cubicBezTo>
                  <a:cubicBezTo>
                    <a:pt x="233" y="357"/>
                    <a:pt x="175" y="410"/>
                    <a:pt x="135" y="470"/>
                  </a:cubicBezTo>
                  <a:cubicBezTo>
                    <a:pt x="109" y="509"/>
                    <a:pt x="60" y="561"/>
                    <a:pt x="45" y="605"/>
                  </a:cubicBezTo>
                  <a:cubicBezTo>
                    <a:pt x="24" y="667"/>
                    <a:pt x="39" y="637"/>
                    <a:pt x="0" y="695"/>
                  </a:cubicBezTo>
                  <a:cubicBezTo>
                    <a:pt x="5" y="710"/>
                    <a:pt x="0" y="734"/>
                    <a:pt x="15" y="740"/>
                  </a:cubicBezTo>
                  <a:cubicBezTo>
                    <a:pt x="34" y="748"/>
                    <a:pt x="55" y="731"/>
                    <a:pt x="75" y="725"/>
                  </a:cubicBezTo>
                  <a:cubicBezTo>
                    <a:pt x="105" y="716"/>
                    <a:pt x="165" y="695"/>
                    <a:pt x="165" y="695"/>
                  </a:cubicBezTo>
                  <a:cubicBezTo>
                    <a:pt x="210" y="650"/>
                    <a:pt x="255" y="605"/>
                    <a:pt x="300" y="560"/>
                  </a:cubicBezTo>
                  <a:cubicBezTo>
                    <a:pt x="315" y="545"/>
                    <a:pt x="330" y="530"/>
                    <a:pt x="345" y="515"/>
                  </a:cubicBezTo>
                  <a:cubicBezTo>
                    <a:pt x="360" y="500"/>
                    <a:pt x="390" y="470"/>
                    <a:pt x="390" y="470"/>
                  </a:cubicBezTo>
                  <a:cubicBezTo>
                    <a:pt x="374" y="534"/>
                    <a:pt x="354" y="589"/>
                    <a:pt x="330" y="650"/>
                  </a:cubicBezTo>
                  <a:cubicBezTo>
                    <a:pt x="335" y="665"/>
                    <a:pt x="330" y="691"/>
                    <a:pt x="345" y="695"/>
                  </a:cubicBezTo>
                  <a:cubicBezTo>
                    <a:pt x="436" y="721"/>
                    <a:pt x="459" y="652"/>
                    <a:pt x="480" y="590"/>
                  </a:cubicBezTo>
                  <a:cubicBezTo>
                    <a:pt x="511" y="212"/>
                    <a:pt x="479" y="488"/>
                    <a:pt x="510" y="590"/>
                  </a:cubicBezTo>
                  <a:cubicBezTo>
                    <a:pt x="515" y="605"/>
                    <a:pt x="540" y="600"/>
                    <a:pt x="555" y="605"/>
                  </a:cubicBezTo>
                  <a:cubicBezTo>
                    <a:pt x="575" y="600"/>
                    <a:pt x="599" y="603"/>
                    <a:pt x="615" y="590"/>
                  </a:cubicBezTo>
                  <a:cubicBezTo>
                    <a:pt x="627" y="580"/>
                    <a:pt x="628" y="561"/>
                    <a:pt x="630" y="545"/>
                  </a:cubicBezTo>
                  <a:cubicBezTo>
                    <a:pt x="638" y="470"/>
                    <a:pt x="640" y="395"/>
                    <a:pt x="645" y="320"/>
                  </a:cubicBezTo>
                  <a:cubicBezTo>
                    <a:pt x="648" y="341"/>
                    <a:pt x="633" y="470"/>
                    <a:pt x="705" y="470"/>
                  </a:cubicBezTo>
                  <a:cubicBezTo>
                    <a:pt x="723" y="470"/>
                    <a:pt x="735" y="450"/>
                    <a:pt x="750" y="440"/>
                  </a:cubicBezTo>
                  <a:cubicBezTo>
                    <a:pt x="772" y="90"/>
                    <a:pt x="719" y="154"/>
                    <a:pt x="795" y="245"/>
                  </a:cubicBezTo>
                  <a:cubicBezTo>
                    <a:pt x="809" y="261"/>
                    <a:pt x="822" y="278"/>
                    <a:pt x="840" y="290"/>
                  </a:cubicBezTo>
                  <a:cubicBezTo>
                    <a:pt x="853" y="299"/>
                    <a:pt x="870" y="300"/>
                    <a:pt x="885" y="305"/>
                  </a:cubicBezTo>
                  <a:cubicBezTo>
                    <a:pt x="900" y="300"/>
                    <a:pt x="927" y="306"/>
                    <a:pt x="930" y="290"/>
                  </a:cubicBezTo>
                  <a:cubicBezTo>
                    <a:pt x="934" y="266"/>
                    <a:pt x="905" y="48"/>
                    <a:pt x="90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5" name="Freeform 6"/>
            <p:cNvSpPr>
              <a:spLocks/>
            </p:cNvSpPr>
            <p:nvPr/>
          </p:nvSpPr>
          <p:spPr bwMode="auto">
            <a:xfrm flipH="1">
              <a:off x="5841" y="7074"/>
              <a:ext cx="934" cy="748"/>
            </a:xfrm>
            <a:custGeom>
              <a:avLst/>
              <a:gdLst>
                <a:gd name="T0" fmla="*/ 900 w 934"/>
                <a:gd name="T1" fmla="*/ 5 h 748"/>
                <a:gd name="T2" fmla="*/ 540 w 934"/>
                <a:gd name="T3" fmla="*/ 20 h 748"/>
                <a:gd name="T4" fmla="*/ 255 w 934"/>
                <a:gd name="T5" fmla="*/ 290 h 748"/>
                <a:gd name="T6" fmla="*/ 135 w 934"/>
                <a:gd name="T7" fmla="*/ 470 h 748"/>
                <a:gd name="T8" fmla="*/ 45 w 934"/>
                <a:gd name="T9" fmla="*/ 605 h 748"/>
                <a:gd name="T10" fmla="*/ 0 w 934"/>
                <a:gd name="T11" fmla="*/ 695 h 748"/>
                <a:gd name="T12" fmla="*/ 15 w 934"/>
                <a:gd name="T13" fmla="*/ 740 h 748"/>
                <a:gd name="T14" fmla="*/ 75 w 934"/>
                <a:gd name="T15" fmla="*/ 725 h 748"/>
                <a:gd name="T16" fmla="*/ 165 w 934"/>
                <a:gd name="T17" fmla="*/ 695 h 748"/>
                <a:gd name="T18" fmla="*/ 300 w 934"/>
                <a:gd name="T19" fmla="*/ 560 h 748"/>
                <a:gd name="T20" fmla="*/ 345 w 934"/>
                <a:gd name="T21" fmla="*/ 515 h 748"/>
                <a:gd name="T22" fmla="*/ 390 w 934"/>
                <a:gd name="T23" fmla="*/ 470 h 748"/>
                <a:gd name="T24" fmla="*/ 330 w 934"/>
                <a:gd name="T25" fmla="*/ 650 h 748"/>
                <a:gd name="T26" fmla="*/ 345 w 934"/>
                <a:gd name="T27" fmla="*/ 695 h 748"/>
                <a:gd name="T28" fmla="*/ 480 w 934"/>
                <a:gd name="T29" fmla="*/ 590 h 748"/>
                <a:gd name="T30" fmla="*/ 510 w 934"/>
                <a:gd name="T31" fmla="*/ 590 h 748"/>
                <a:gd name="T32" fmla="*/ 555 w 934"/>
                <a:gd name="T33" fmla="*/ 605 h 748"/>
                <a:gd name="T34" fmla="*/ 615 w 934"/>
                <a:gd name="T35" fmla="*/ 590 h 748"/>
                <a:gd name="T36" fmla="*/ 630 w 934"/>
                <a:gd name="T37" fmla="*/ 545 h 748"/>
                <a:gd name="T38" fmla="*/ 645 w 934"/>
                <a:gd name="T39" fmla="*/ 320 h 748"/>
                <a:gd name="T40" fmla="*/ 705 w 934"/>
                <a:gd name="T41" fmla="*/ 470 h 748"/>
                <a:gd name="T42" fmla="*/ 750 w 934"/>
                <a:gd name="T43" fmla="*/ 440 h 748"/>
                <a:gd name="T44" fmla="*/ 795 w 934"/>
                <a:gd name="T45" fmla="*/ 245 h 748"/>
                <a:gd name="T46" fmla="*/ 840 w 934"/>
                <a:gd name="T47" fmla="*/ 290 h 748"/>
                <a:gd name="T48" fmla="*/ 885 w 934"/>
                <a:gd name="T49" fmla="*/ 305 h 748"/>
                <a:gd name="T50" fmla="*/ 930 w 934"/>
                <a:gd name="T51" fmla="*/ 290 h 748"/>
                <a:gd name="T52" fmla="*/ 900 w 934"/>
                <a:gd name="T53" fmla="*/ 5 h 7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34" h="748">
                  <a:moveTo>
                    <a:pt x="900" y="5"/>
                  </a:moveTo>
                  <a:cubicBezTo>
                    <a:pt x="780" y="10"/>
                    <a:pt x="658" y="0"/>
                    <a:pt x="540" y="20"/>
                  </a:cubicBezTo>
                  <a:cubicBezTo>
                    <a:pt x="435" y="38"/>
                    <a:pt x="342" y="232"/>
                    <a:pt x="255" y="290"/>
                  </a:cubicBezTo>
                  <a:cubicBezTo>
                    <a:pt x="233" y="357"/>
                    <a:pt x="175" y="410"/>
                    <a:pt x="135" y="470"/>
                  </a:cubicBezTo>
                  <a:cubicBezTo>
                    <a:pt x="109" y="509"/>
                    <a:pt x="60" y="561"/>
                    <a:pt x="45" y="605"/>
                  </a:cubicBezTo>
                  <a:cubicBezTo>
                    <a:pt x="24" y="667"/>
                    <a:pt x="39" y="637"/>
                    <a:pt x="0" y="695"/>
                  </a:cubicBezTo>
                  <a:cubicBezTo>
                    <a:pt x="5" y="710"/>
                    <a:pt x="0" y="734"/>
                    <a:pt x="15" y="740"/>
                  </a:cubicBezTo>
                  <a:cubicBezTo>
                    <a:pt x="34" y="748"/>
                    <a:pt x="55" y="731"/>
                    <a:pt x="75" y="725"/>
                  </a:cubicBezTo>
                  <a:cubicBezTo>
                    <a:pt x="105" y="716"/>
                    <a:pt x="165" y="695"/>
                    <a:pt x="165" y="695"/>
                  </a:cubicBezTo>
                  <a:cubicBezTo>
                    <a:pt x="210" y="650"/>
                    <a:pt x="255" y="605"/>
                    <a:pt x="300" y="560"/>
                  </a:cubicBezTo>
                  <a:cubicBezTo>
                    <a:pt x="315" y="545"/>
                    <a:pt x="330" y="530"/>
                    <a:pt x="345" y="515"/>
                  </a:cubicBezTo>
                  <a:cubicBezTo>
                    <a:pt x="360" y="500"/>
                    <a:pt x="390" y="470"/>
                    <a:pt x="390" y="470"/>
                  </a:cubicBezTo>
                  <a:cubicBezTo>
                    <a:pt x="374" y="534"/>
                    <a:pt x="354" y="589"/>
                    <a:pt x="330" y="650"/>
                  </a:cubicBezTo>
                  <a:cubicBezTo>
                    <a:pt x="335" y="665"/>
                    <a:pt x="330" y="691"/>
                    <a:pt x="345" y="695"/>
                  </a:cubicBezTo>
                  <a:cubicBezTo>
                    <a:pt x="436" y="721"/>
                    <a:pt x="459" y="652"/>
                    <a:pt x="480" y="590"/>
                  </a:cubicBezTo>
                  <a:cubicBezTo>
                    <a:pt x="511" y="212"/>
                    <a:pt x="479" y="488"/>
                    <a:pt x="510" y="590"/>
                  </a:cubicBezTo>
                  <a:cubicBezTo>
                    <a:pt x="515" y="605"/>
                    <a:pt x="540" y="600"/>
                    <a:pt x="555" y="605"/>
                  </a:cubicBezTo>
                  <a:cubicBezTo>
                    <a:pt x="575" y="600"/>
                    <a:pt x="599" y="603"/>
                    <a:pt x="615" y="590"/>
                  </a:cubicBezTo>
                  <a:cubicBezTo>
                    <a:pt x="627" y="580"/>
                    <a:pt x="628" y="561"/>
                    <a:pt x="630" y="545"/>
                  </a:cubicBezTo>
                  <a:cubicBezTo>
                    <a:pt x="638" y="470"/>
                    <a:pt x="640" y="395"/>
                    <a:pt x="645" y="320"/>
                  </a:cubicBezTo>
                  <a:cubicBezTo>
                    <a:pt x="648" y="341"/>
                    <a:pt x="633" y="470"/>
                    <a:pt x="705" y="470"/>
                  </a:cubicBezTo>
                  <a:cubicBezTo>
                    <a:pt x="723" y="470"/>
                    <a:pt x="735" y="450"/>
                    <a:pt x="750" y="440"/>
                  </a:cubicBezTo>
                  <a:cubicBezTo>
                    <a:pt x="772" y="90"/>
                    <a:pt x="719" y="154"/>
                    <a:pt x="795" y="245"/>
                  </a:cubicBezTo>
                  <a:cubicBezTo>
                    <a:pt x="809" y="261"/>
                    <a:pt x="822" y="278"/>
                    <a:pt x="840" y="290"/>
                  </a:cubicBezTo>
                  <a:cubicBezTo>
                    <a:pt x="853" y="299"/>
                    <a:pt x="870" y="300"/>
                    <a:pt x="885" y="305"/>
                  </a:cubicBezTo>
                  <a:cubicBezTo>
                    <a:pt x="900" y="300"/>
                    <a:pt x="927" y="306"/>
                    <a:pt x="930" y="290"/>
                  </a:cubicBezTo>
                  <a:cubicBezTo>
                    <a:pt x="934" y="266"/>
                    <a:pt x="905" y="48"/>
                    <a:pt x="90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6" name="Oval 7"/>
            <p:cNvSpPr>
              <a:spLocks noChangeArrowheads="1"/>
            </p:cNvSpPr>
            <p:nvPr/>
          </p:nvSpPr>
          <p:spPr bwMode="auto">
            <a:xfrm>
              <a:off x="4761" y="707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417" name="Oval 8"/>
            <p:cNvSpPr>
              <a:spLocks noChangeArrowheads="1"/>
            </p:cNvSpPr>
            <p:nvPr/>
          </p:nvSpPr>
          <p:spPr bwMode="auto">
            <a:xfrm>
              <a:off x="5301" y="707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418" name="AutoShape 9"/>
            <p:cNvSpPr>
              <a:spLocks noChangeArrowheads="1"/>
            </p:cNvSpPr>
            <p:nvPr/>
          </p:nvSpPr>
          <p:spPr bwMode="auto">
            <a:xfrm rot="5246460">
              <a:off x="4581" y="7794"/>
              <a:ext cx="360" cy="36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419" name="AutoShape 10"/>
            <p:cNvSpPr>
              <a:spLocks noChangeArrowheads="1"/>
            </p:cNvSpPr>
            <p:nvPr/>
          </p:nvSpPr>
          <p:spPr bwMode="auto">
            <a:xfrm rot="5246460">
              <a:off x="5301" y="7794"/>
              <a:ext cx="360" cy="36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420" name="Freeform 11"/>
            <p:cNvSpPr>
              <a:spLocks/>
            </p:cNvSpPr>
            <p:nvPr/>
          </p:nvSpPr>
          <p:spPr bwMode="auto">
            <a:xfrm rot="1280672">
              <a:off x="4581" y="7974"/>
              <a:ext cx="467" cy="399"/>
            </a:xfrm>
            <a:custGeom>
              <a:avLst/>
              <a:gdLst>
                <a:gd name="T0" fmla="*/ 17 w 647"/>
                <a:gd name="T1" fmla="*/ 109 h 399"/>
                <a:gd name="T2" fmla="*/ 1 w 647"/>
                <a:gd name="T3" fmla="*/ 244 h 399"/>
                <a:gd name="T4" fmla="*/ 11 w 647"/>
                <a:gd name="T5" fmla="*/ 394 h 399"/>
                <a:gd name="T6" fmla="*/ 25 w 647"/>
                <a:gd name="T7" fmla="*/ 379 h 399"/>
                <a:gd name="T8" fmla="*/ 31 w 647"/>
                <a:gd name="T9" fmla="*/ 349 h 399"/>
                <a:gd name="T10" fmla="*/ 44 w 647"/>
                <a:gd name="T11" fmla="*/ 259 h 399"/>
                <a:gd name="T12" fmla="*/ 43 w 647"/>
                <a:gd name="T13" fmla="*/ 214 h 399"/>
                <a:gd name="T14" fmla="*/ 52 w 647"/>
                <a:gd name="T15" fmla="*/ 214 h 399"/>
                <a:gd name="T16" fmla="*/ 66 w 647"/>
                <a:gd name="T17" fmla="*/ 199 h 399"/>
                <a:gd name="T18" fmla="*/ 60 w 647"/>
                <a:gd name="T19" fmla="*/ 34 h 399"/>
                <a:gd name="T20" fmla="*/ 51 w 647"/>
                <a:gd name="T21" fmla="*/ 4 h 399"/>
                <a:gd name="T22" fmla="*/ 27 w 647"/>
                <a:gd name="T23" fmla="*/ 34 h 399"/>
                <a:gd name="T24" fmla="*/ 1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1" name="Freeform 12"/>
            <p:cNvSpPr>
              <a:spLocks/>
            </p:cNvSpPr>
            <p:nvPr/>
          </p:nvSpPr>
          <p:spPr bwMode="auto">
            <a:xfrm rot="1280672">
              <a:off x="5301" y="7974"/>
              <a:ext cx="467" cy="399"/>
            </a:xfrm>
            <a:custGeom>
              <a:avLst/>
              <a:gdLst>
                <a:gd name="T0" fmla="*/ 17 w 647"/>
                <a:gd name="T1" fmla="*/ 109 h 399"/>
                <a:gd name="T2" fmla="*/ 1 w 647"/>
                <a:gd name="T3" fmla="*/ 244 h 399"/>
                <a:gd name="T4" fmla="*/ 11 w 647"/>
                <a:gd name="T5" fmla="*/ 394 h 399"/>
                <a:gd name="T6" fmla="*/ 25 w 647"/>
                <a:gd name="T7" fmla="*/ 379 h 399"/>
                <a:gd name="T8" fmla="*/ 31 w 647"/>
                <a:gd name="T9" fmla="*/ 349 h 399"/>
                <a:gd name="T10" fmla="*/ 44 w 647"/>
                <a:gd name="T11" fmla="*/ 259 h 399"/>
                <a:gd name="T12" fmla="*/ 43 w 647"/>
                <a:gd name="T13" fmla="*/ 214 h 399"/>
                <a:gd name="T14" fmla="*/ 52 w 647"/>
                <a:gd name="T15" fmla="*/ 214 h 399"/>
                <a:gd name="T16" fmla="*/ 66 w 647"/>
                <a:gd name="T17" fmla="*/ 199 h 399"/>
                <a:gd name="T18" fmla="*/ 60 w 647"/>
                <a:gd name="T19" fmla="*/ 34 h 399"/>
                <a:gd name="T20" fmla="*/ 51 w 647"/>
                <a:gd name="T21" fmla="*/ 4 h 399"/>
                <a:gd name="T22" fmla="*/ 27 w 647"/>
                <a:gd name="T23" fmla="*/ 34 h 399"/>
                <a:gd name="T24" fmla="*/ 1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2" name="Freeform 13"/>
            <p:cNvSpPr>
              <a:spLocks/>
            </p:cNvSpPr>
            <p:nvPr/>
          </p:nvSpPr>
          <p:spPr bwMode="auto">
            <a:xfrm>
              <a:off x="4221" y="5814"/>
              <a:ext cx="1800" cy="998"/>
            </a:xfrm>
            <a:custGeom>
              <a:avLst/>
              <a:gdLst>
                <a:gd name="T0" fmla="*/ 10489 w 1112"/>
                <a:gd name="T1" fmla="*/ 27570 h 557"/>
                <a:gd name="T2" fmla="*/ 4798 w 1112"/>
                <a:gd name="T3" fmla="*/ 26661 h 557"/>
                <a:gd name="T4" fmla="*/ 3935 w 1112"/>
                <a:gd name="T5" fmla="*/ 24025 h 557"/>
                <a:gd name="T6" fmla="*/ 2621 w 1112"/>
                <a:gd name="T7" fmla="*/ 23117 h 557"/>
                <a:gd name="T8" fmla="*/ 1310 w 1112"/>
                <a:gd name="T9" fmla="*/ 20437 h 557"/>
                <a:gd name="T10" fmla="*/ 0 w 1112"/>
                <a:gd name="T11" fmla="*/ 18665 h 557"/>
                <a:gd name="T12" fmla="*/ 1310 w 1112"/>
                <a:gd name="T13" fmla="*/ 17797 h 557"/>
                <a:gd name="T14" fmla="*/ 9178 w 1112"/>
                <a:gd name="T15" fmla="*/ 20437 h 557"/>
                <a:gd name="T16" fmla="*/ 8746 w 1112"/>
                <a:gd name="T17" fmla="*/ 0 h 557"/>
                <a:gd name="T18" fmla="*/ 10489 w 1112"/>
                <a:gd name="T19" fmla="*/ 13340 h 557"/>
                <a:gd name="T20" fmla="*/ 11804 w 1112"/>
                <a:gd name="T21" fmla="*/ 12447 h 557"/>
                <a:gd name="T22" fmla="*/ 14411 w 1112"/>
                <a:gd name="T23" fmla="*/ 8905 h 557"/>
                <a:gd name="T24" fmla="*/ 14856 w 1112"/>
                <a:gd name="T25" fmla="*/ 12447 h 557"/>
                <a:gd name="T26" fmla="*/ 15289 w 1112"/>
                <a:gd name="T27" fmla="*/ 17797 h 557"/>
                <a:gd name="T28" fmla="*/ 19217 w 1112"/>
                <a:gd name="T29" fmla="*/ 16912 h 557"/>
                <a:gd name="T30" fmla="*/ 23581 w 1112"/>
                <a:gd name="T31" fmla="*/ 11544 h 557"/>
                <a:gd name="T32" fmla="*/ 24892 w 1112"/>
                <a:gd name="T33" fmla="*/ 9792 h 557"/>
                <a:gd name="T34" fmla="*/ 23149 w 1112"/>
                <a:gd name="T35" fmla="*/ 15117 h 557"/>
                <a:gd name="T36" fmla="*/ 22272 w 1112"/>
                <a:gd name="T37" fmla="*/ 17797 h 557"/>
                <a:gd name="T38" fmla="*/ 20530 w 1112"/>
                <a:gd name="T39" fmla="*/ 18665 h 557"/>
                <a:gd name="T40" fmla="*/ 31018 w 1112"/>
                <a:gd name="T41" fmla="*/ 19551 h 557"/>
                <a:gd name="T42" fmla="*/ 29695 w 1112"/>
                <a:gd name="T43" fmla="*/ 21345 h 557"/>
                <a:gd name="T44" fmla="*/ 25778 w 1112"/>
                <a:gd name="T45" fmla="*/ 27570 h 557"/>
                <a:gd name="T46" fmla="*/ 24460 w 1112"/>
                <a:gd name="T47" fmla="*/ 29343 h 557"/>
                <a:gd name="T48" fmla="*/ 23149 w 1112"/>
                <a:gd name="T49" fmla="*/ 28456 h 557"/>
                <a:gd name="T50" fmla="*/ 28840 w 1112"/>
                <a:gd name="T51" fmla="*/ 29343 h 557"/>
                <a:gd name="T52" fmla="*/ 27531 w 1112"/>
                <a:gd name="T53" fmla="*/ 31137 h 557"/>
                <a:gd name="T54" fmla="*/ 24892 w 1112"/>
                <a:gd name="T55" fmla="*/ 32884 h 557"/>
                <a:gd name="T56" fmla="*/ 19217 w 1112"/>
                <a:gd name="T57" fmla="*/ 32024 h 557"/>
                <a:gd name="T58" fmla="*/ 18345 w 1112"/>
                <a:gd name="T59" fmla="*/ 29343 h 557"/>
                <a:gd name="T60" fmla="*/ 15724 w 1112"/>
                <a:gd name="T61" fmla="*/ 27570 h 557"/>
                <a:gd name="T62" fmla="*/ 12668 w 1112"/>
                <a:gd name="T63" fmla="*/ 28456 h 557"/>
                <a:gd name="T64" fmla="*/ 10489 w 1112"/>
                <a:gd name="T65" fmla="*/ 27570 h 5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12" h="557">
                  <a:moveTo>
                    <a:pt x="360" y="465"/>
                  </a:moveTo>
                  <a:cubicBezTo>
                    <a:pt x="295" y="460"/>
                    <a:pt x="228" y="467"/>
                    <a:pt x="165" y="450"/>
                  </a:cubicBezTo>
                  <a:cubicBezTo>
                    <a:pt x="148" y="445"/>
                    <a:pt x="149" y="416"/>
                    <a:pt x="135" y="405"/>
                  </a:cubicBezTo>
                  <a:cubicBezTo>
                    <a:pt x="123" y="395"/>
                    <a:pt x="105" y="395"/>
                    <a:pt x="90" y="390"/>
                  </a:cubicBezTo>
                  <a:cubicBezTo>
                    <a:pt x="75" y="375"/>
                    <a:pt x="61" y="359"/>
                    <a:pt x="45" y="345"/>
                  </a:cubicBezTo>
                  <a:cubicBezTo>
                    <a:pt x="31" y="333"/>
                    <a:pt x="0" y="333"/>
                    <a:pt x="0" y="315"/>
                  </a:cubicBezTo>
                  <a:cubicBezTo>
                    <a:pt x="0" y="299"/>
                    <a:pt x="30" y="305"/>
                    <a:pt x="45" y="300"/>
                  </a:cubicBezTo>
                  <a:cubicBezTo>
                    <a:pt x="188" y="371"/>
                    <a:pt x="106" y="364"/>
                    <a:pt x="315" y="345"/>
                  </a:cubicBezTo>
                  <a:cubicBezTo>
                    <a:pt x="258" y="174"/>
                    <a:pt x="283" y="287"/>
                    <a:pt x="300" y="0"/>
                  </a:cubicBezTo>
                  <a:cubicBezTo>
                    <a:pt x="339" y="78"/>
                    <a:pt x="347" y="137"/>
                    <a:pt x="360" y="225"/>
                  </a:cubicBezTo>
                  <a:cubicBezTo>
                    <a:pt x="375" y="220"/>
                    <a:pt x="391" y="218"/>
                    <a:pt x="405" y="210"/>
                  </a:cubicBezTo>
                  <a:cubicBezTo>
                    <a:pt x="437" y="192"/>
                    <a:pt x="495" y="150"/>
                    <a:pt x="495" y="150"/>
                  </a:cubicBezTo>
                  <a:cubicBezTo>
                    <a:pt x="500" y="170"/>
                    <a:pt x="506" y="190"/>
                    <a:pt x="510" y="210"/>
                  </a:cubicBezTo>
                  <a:cubicBezTo>
                    <a:pt x="516" y="240"/>
                    <a:pt x="498" y="286"/>
                    <a:pt x="525" y="300"/>
                  </a:cubicBezTo>
                  <a:cubicBezTo>
                    <a:pt x="565" y="320"/>
                    <a:pt x="615" y="290"/>
                    <a:pt x="660" y="285"/>
                  </a:cubicBezTo>
                  <a:cubicBezTo>
                    <a:pt x="752" y="239"/>
                    <a:pt x="701" y="267"/>
                    <a:pt x="810" y="195"/>
                  </a:cubicBezTo>
                  <a:cubicBezTo>
                    <a:pt x="825" y="185"/>
                    <a:pt x="855" y="165"/>
                    <a:pt x="855" y="165"/>
                  </a:cubicBezTo>
                  <a:cubicBezTo>
                    <a:pt x="829" y="244"/>
                    <a:pt x="857" y="180"/>
                    <a:pt x="795" y="255"/>
                  </a:cubicBezTo>
                  <a:cubicBezTo>
                    <a:pt x="783" y="269"/>
                    <a:pt x="780" y="290"/>
                    <a:pt x="765" y="300"/>
                  </a:cubicBezTo>
                  <a:cubicBezTo>
                    <a:pt x="748" y="311"/>
                    <a:pt x="725" y="310"/>
                    <a:pt x="705" y="315"/>
                  </a:cubicBezTo>
                  <a:cubicBezTo>
                    <a:pt x="825" y="320"/>
                    <a:pt x="946" y="313"/>
                    <a:pt x="1065" y="330"/>
                  </a:cubicBezTo>
                  <a:cubicBezTo>
                    <a:pt x="1083" y="333"/>
                    <a:pt x="1034" y="348"/>
                    <a:pt x="1020" y="360"/>
                  </a:cubicBezTo>
                  <a:cubicBezTo>
                    <a:pt x="879" y="477"/>
                    <a:pt x="1112" y="313"/>
                    <a:pt x="885" y="465"/>
                  </a:cubicBezTo>
                  <a:cubicBezTo>
                    <a:pt x="870" y="475"/>
                    <a:pt x="840" y="495"/>
                    <a:pt x="840" y="495"/>
                  </a:cubicBezTo>
                  <a:cubicBezTo>
                    <a:pt x="825" y="490"/>
                    <a:pt x="779" y="480"/>
                    <a:pt x="795" y="480"/>
                  </a:cubicBezTo>
                  <a:cubicBezTo>
                    <a:pt x="860" y="480"/>
                    <a:pt x="928" y="476"/>
                    <a:pt x="990" y="495"/>
                  </a:cubicBezTo>
                  <a:cubicBezTo>
                    <a:pt x="1007" y="500"/>
                    <a:pt x="961" y="518"/>
                    <a:pt x="945" y="525"/>
                  </a:cubicBezTo>
                  <a:cubicBezTo>
                    <a:pt x="916" y="538"/>
                    <a:pt x="855" y="555"/>
                    <a:pt x="855" y="555"/>
                  </a:cubicBezTo>
                  <a:cubicBezTo>
                    <a:pt x="790" y="550"/>
                    <a:pt x="723" y="557"/>
                    <a:pt x="660" y="540"/>
                  </a:cubicBezTo>
                  <a:cubicBezTo>
                    <a:pt x="643" y="535"/>
                    <a:pt x="645" y="505"/>
                    <a:pt x="630" y="495"/>
                  </a:cubicBezTo>
                  <a:cubicBezTo>
                    <a:pt x="603" y="478"/>
                    <a:pt x="540" y="465"/>
                    <a:pt x="540" y="465"/>
                  </a:cubicBezTo>
                  <a:cubicBezTo>
                    <a:pt x="505" y="470"/>
                    <a:pt x="470" y="483"/>
                    <a:pt x="435" y="480"/>
                  </a:cubicBezTo>
                  <a:cubicBezTo>
                    <a:pt x="365" y="475"/>
                    <a:pt x="317" y="422"/>
                    <a:pt x="360" y="465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3" name="Freeform 14"/>
            <p:cNvSpPr>
              <a:spLocks/>
            </p:cNvSpPr>
            <p:nvPr/>
          </p:nvSpPr>
          <p:spPr bwMode="auto">
            <a:xfrm>
              <a:off x="4401" y="6354"/>
              <a:ext cx="1430" cy="609"/>
            </a:xfrm>
            <a:custGeom>
              <a:avLst/>
              <a:gdLst>
                <a:gd name="T0" fmla="*/ 48 w 2190"/>
                <a:gd name="T1" fmla="*/ 35 h 734"/>
                <a:gd name="T2" fmla="*/ 39 w 2190"/>
                <a:gd name="T3" fmla="*/ 19 h 734"/>
                <a:gd name="T4" fmla="*/ 37 w 2190"/>
                <a:gd name="T5" fmla="*/ 15 h 734"/>
                <a:gd name="T6" fmla="*/ 34 w 2190"/>
                <a:gd name="T7" fmla="*/ 11 h 734"/>
                <a:gd name="T8" fmla="*/ 8 w 2190"/>
                <a:gd name="T9" fmla="*/ 15 h 734"/>
                <a:gd name="T10" fmla="*/ 6 w 2190"/>
                <a:gd name="T11" fmla="*/ 39 h 734"/>
                <a:gd name="T12" fmla="*/ 26 w 2190"/>
                <a:gd name="T13" fmla="*/ 173 h 734"/>
                <a:gd name="T14" fmla="*/ 35 w 2190"/>
                <a:gd name="T15" fmla="*/ 149 h 734"/>
                <a:gd name="T16" fmla="*/ 40 w 2190"/>
                <a:gd name="T17" fmla="*/ 124 h 734"/>
                <a:gd name="T18" fmla="*/ 41 w 2190"/>
                <a:gd name="T19" fmla="*/ 100 h 734"/>
                <a:gd name="T20" fmla="*/ 42 w 2190"/>
                <a:gd name="T21" fmla="*/ 85 h 734"/>
                <a:gd name="T22" fmla="*/ 43 w 2190"/>
                <a:gd name="T23" fmla="*/ 60 h 734"/>
                <a:gd name="T24" fmla="*/ 48 w 2190"/>
                <a:gd name="T25" fmla="*/ 43 h 734"/>
                <a:gd name="T26" fmla="*/ 52 w 2190"/>
                <a:gd name="T27" fmla="*/ 35 h 734"/>
                <a:gd name="T28" fmla="*/ 65 w 2190"/>
                <a:gd name="T29" fmla="*/ 60 h 734"/>
                <a:gd name="T30" fmla="*/ 59 w 2190"/>
                <a:gd name="T31" fmla="*/ 137 h 734"/>
                <a:gd name="T32" fmla="*/ 56 w 2190"/>
                <a:gd name="T33" fmla="*/ 140 h 734"/>
                <a:gd name="T34" fmla="*/ 46 w 2190"/>
                <a:gd name="T35" fmla="*/ 137 h 734"/>
                <a:gd name="T36" fmla="*/ 42 w 2190"/>
                <a:gd name="T37" fmla="*/ 100 h 734"/>
                <a:gd name="T38" fmla="*/ 43 w 2190"/>
                <a:gd name="T39" fmla="*/ 68 h 734"/>
                <a:gd name="T40" fmla="*/ 48 w 2190"/>
                <a:gd name="T41" fmla="*/ 56 h 734"/>
                <a:gd name="T42" fmla="*/ 50 w 2190"/>
                <a:gd name="T43" fmla="*/ 47 h 734"/>
                <a:gd name="T44" fmla="*/ 59 w 2190"/>
                <a:gd name="T45" fmla="*/ 39 h 734"/>
                <a:gd name="T46" fmla="*/ 70 w 2190"/>
                <a:gd name="T47" fmla="*/ 27 h 734"/>
                <a:gd name="T48" fmla="*/ 97 w 2190"/>
                <a:gd name="T49" fmla="*/ 32 h 734"/>
                <a:gd name="T50" fmla="*/ 93 w 2190"/>
                <a:gd name="T51" fmla="*/ 157 h 734"/>
                <a:gd name="T52" fmla="*/ 71 w 2190"/>
                <a:gd name="T53" fmla="*/ 153 h 734"/>
                <a:gd name="T54" fmla="*/ 71 w 2190"/>
                <a:gd name="T55" fmla="*/ 140 h 734"/>
                <a:gd name="T56" fmla="*/ 65 w 2190"/>
                <a:gd name="T57" fmla="*/ 112 h 7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90" h="734">
                  <a:moveTo>
                    <a:pt x="944" y="131"/>
                  </a:moveTo>
                  <a:cubicBezTo>
                    <a:pt x="884" y="111"/>
                    <a:pt x="824" y="91"/>
                    <a:pt x="764" y="71"/>
                  </a:cubicBezTo>
                  <a:cubicBezTo>
                    <a:pt x="749" y="66"/>
                    <a:pt x="734" y="61"/>
                    <a:pt x="719" y="56"/>
                  </a:cubicBezTo>
                  <a:cubicBezTo>
                    <a:pt x="704" y="51"/>
                    <a:pt x="674" y="41"/>
                    <a:pt x="674" y="41"/>
                  </a:cubicBezTo>
                  <a:cubicBezTo>
                    <a:pt x="499" y="46"/>
                    <a:pt x="321" y="23"/>
                    <a:pt x="149" y="56"/>
                  </a:cubicBezTo>
                  <a:cubicBezTo>
                    <a:pt x="118" y="62"/>
                    <a:pt x="119" y="146"/>
                    <a:pt x="119" y="146"/>
                  </a:cubicBezTo>
                  <a:cubicBezTo>
                    <a:pt x="137" y="734"/>
                    <a:pt x="0" y="664"/>
                    <a:pt x="509" y="641"/>
                  </a:cubicBezTo>
                  <a:cubicBezTo>
                    <a:pt x="567" y="602"/>
                    <a:pt x="637" y="598"/>
                    <a:pt x="689" y="551"/>
                  </a:cubicBezTo>
                  <a:cubicBezTo>
                    <a:pt x="721" y="523"/>
                    <a:pt x="779" y="461"/>
                    <a:pt x="779" y="461"/>
                  </a:cubicBezTo>
                  <a:cubicBezTo>
                    <a:pt x="789" y="431"/>
                    <a:pt x="801" y="402"/>
                    <a:pt x="809" y="371"/>
                  </a:cubicBezTo>
                  <a:cubicBezTo>
                    <a:pt x="814" y="351"/>
                    <a:pt x="818" y="331"/>
                    <a:pt x="824" y="311"/>
                  </a:cubicBezTo>
                  <a:cubicBezTo>
                    <a:pt x="833" y="281"/>
                    <a:pt x="828" y="239"/>
                    <a:pt x="854" y="221"/>
                  </a:cubicBezTo>
                  <a:cubicBezTo>
                    <a:pt x="884" y="201"/>
                    <a:pt x="910" y="172"/>
                    <a:pt x="944" y="161"/>
                  </a:cubicBezTo>
                  <a:cubicBezTo>
                    <a:pt x="974" y="151"/>
                    <a:pt x="1034" y="131"/>
                    <a:pt x="1034" y="131"/>
                  </a:cubicBezTo>
                  <a:cubicBezTo>
                    <a:pt x="1171" y="143"/>
                    <a:pt x="1207" y="121"/>
                    <a:pt x="1274" y="221"/>
                  </a:cubicBezTo>
                  <a:cubicBezTo>
                    <a:pt x="1265" y="306"/>
                    <a:pt x="1267" y="457"/>
                    <a:pt x="1169" y="506"/>
                  </a:cubicBezTo>
                  <a:cubicBezTo>
                    <a:pt x="1146" y="517"/>
                    <a:pt x="1119" y="516"/>
                    <a:pt x="1094" y="521"/>
                  </a:cubicBezTo>
                  <a:cubicBezTo>
                    <a:pt x="1034" y="516"/>
                    <a:pt x="969" y="530"/>
                    <a:pt x="914" y="506"/>
                  </a:cubicBezTo>
                  <a:cubicBezTo>
                    <a:pt x="874" y="488"/>
                    <a:pt x="853" y="413"/>
                    <a:pt x="839" y="371"/>
                  </a:cubicBezTo>
                  <a:cubicBezTo>
                    <a:pt x="844" y="331"/>
                    <a:pt x="839" y="288"/>
                    <a:pt x="854" y="251"/>
                  </a:cubicBezTo>
                  <a:cubicBezTo>
                    <a:pt x="865" y="224"/>
                    <a:pt x="923" y="216"/>
                    <a:pt x="944" y="206"/>
                  </a:cubicBezTo>
                  <a:cubicBezTo>
                    <a:pt x="960" y="198"/>
                    <a:pt x="972" y="182"/>
                    <a:pt x="989" y="176"/>
                  </a:cubicBezTo>
                  <a:cubicBezTo>
                    <a:pt x="1005" y="171"/>
                    <a:pt x="1175" y="147"/>
                    <a:pt x="1184" y="146"/>
                  </a:cubicBezTo>
                  <a:cubicBezTo>
                    <a:pt x="1253" y="135"/>
                    <a:pt x="1312" y="118"/>
                    <a:pt x="1379" y="101"/>
                  </a:cubicBezTo>
                  <a:cubicBezTo>
                    <a:pt x="1554" y="106"/>
                    <a:pt x="1773" y="0"/>
                    <a:pt x="1904" y="116"/>
                  </a:cubicBezTo>
                  <a:cubicBezTo>
                    <a:pt x="2190" y="368"/>
                    <a:pt x="1972" y="495"/>
                    <a:pt x="1844" y="581"/>
                  </a:cubicBezTo>
                  <a:cubicBezTo>
                    <a:pt x="1699" y="576"/>
                    <a:pt x="1553" y="585"/>
                    <a:pt x="1409" y="566"/>
                  </a:cubicBezTo>
                  <a:cubicBezTo>
                    <a:pt x="1393" y="564"/>
                    <a:pt x="1401" y="535"/>
                    <a:pt x="1394" y="521"/>
                  </a:cubicBezTo>
                  <a:cubicBezTo>
                    <a:pt x="1368" y="469"/>
                    <a:pt x="1355" y="416"/>
                    <a:pt x="1289" y="416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800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4" name="Freeform 15"/>
            <p:cNvSpPr>
              <a:spLocks/>
            </p:cNvSpPr>
            <p:nvPr/>
          </p:nvSpPr>
          <p:spPr bwMode="auto">
            <a:xfrm>
              <a:off x="4941" y="7254"/>
              <a:ext cx="540" cy="360"/>
            </a:xfrm>
            <a:custGeom>
              <a:avLst/>
              <a:gdLst>
                <a:gd name="T0" fmla="*/ 0 w 840"/>
                <a:gd name="T1" fmla="*/ 1058 h 278"/>
                <a:gd name="T2" fmla="*/ 5 w 840"/>
                <a:gd name="T3" fmla="*/ 875 h 278"/>
                <a:gd name="T4" fmla="*/ 7 w 840"/>
                <a:gd name="T5" fmla="*/ 689 h 278"/>
                <a:gd name="T6" fmla="*/ 17 w 840"/>
                <a:gd name="T7" fmla="*/ 142 h 278"/>
                <a:gd name="T8" fmla="*/ 21 w 840"/>
                <a:gd name="T9" fmla="*/ 506 h 278"/>
                <a:gd name="T10" fmla="*/ 22 w 840"/>
                <a:gd name="T11" fmla="*/ 781 h 278"/>
                <a:gd name="T12" fmla="*/ 26 w 840"/>
                <a:gd name="T13" fmla="*/ 965 h 278"/>
                <a:gd name="T14" fmla="*/ 38 w 840"/>
                <a:gd name="T15" fmla="*/ 1695 h 278"/>
                <a:gd name="T16" fmla="*/ 38 w 840"/>
                <a:gd name="T17" fmla="*/ 1695 h 278"/>
                <a:gd name="T18" fmla="*/ 9 w 840"/>
                <a:gd name="T19" fmla="*/ 1610 h 278"/>
                <a:gd name="T20" fmla="*/ 0 w 840"/>
                <a:gd name="T21" fmla="*/ 1058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0" h="278">
                  <a:moveTo>
                    <a:pt x="0" y="173"/>
                  </a:moveTo>
                  <a:cubicBezTo>
                    <a:pt x="19" y="168"/>
                    <a:pt x="83" y="154"/>
                    <a:pt x="105" y="143"/>
                  </a:cubicBezTo>
                  <a:cubicBezTo>
                    <a:pt x="121" y="135"/>
                    <a:pt x="134" y="120"/>
                    <a:pt x="150" y="113"/>
                  </a:cubicBezTo>
                  <a:cubicBezTo>
                    <a:pt x="228" y="78"/>
                    <a:pt x="304" y="70"/>
                    <a:pt x="375" y="23"/>
                  </a:cubicBezTo>
                  <a:cubicBezTo>
                    <a:pt x="461" y="152"/>
                    <a:pt x="346" y="0"/>
                    <a:pt x="450" y="83"/>
                  </a:cubicBezTo>
                  <a:cubicBezTo>
                    <a:pt x="464" y="94"/>
                    <a:pt x="465" y="118"/>
                    <a:pt x="480" y="128"/>
                  </a:cubicBezTo>
                  <a:cubicBezTo>
                    <a:pt x="507" y="145"/>
                    <a:pt x="544" y="140"/>
                    <a:pt x="570" y="158"/>
                  </a:cubicBezTo>
                  <a:lnTo>
                    <a:pt x="840" y="278"/>
                  </a:lnTo>
                  <a:cubicBezTo>
                    <a:pt x="840" y="278"/>
                    <a:pt x="840" y="278"/>
                    <a:pt x="840" y="278"/>
                  </a:cubicBezTo>
                  <a:cubicBezTo>
                    <a:pt x="625" y="273"/>
                    <a:pt x="410" y="268"/>
                    <a:pt x="195" y="263"/>
                  </a:cubicBezTo>
                  <a:cubicBezTo>
                    <a:pt x="104" y="240"/>
                    <a:pt x="64" y="237"/>
                    <a:pt x="0" y="17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5" name="Freeform 16"/>
            <p:cNvSpPr>
              <a:spLocks/>
            </p:cNvSpPr>
            <p:nvPr/>
          </p:nvSpPr>
          <p:spPr bwMode="auto">
            <a:xfrm rot="1871564" flipV="1">
              <a:off x="4941" y="7614"/>
              <a:ext cx="540" cy="180"/>
            </a:xfrm>
            <a:custGeom>
              <a:avLst/>
              <a:gdLst>
                <a:gd name="T0" fmla="*/ 0 w 840"/>
                <a:gd name="T1" fmla="*/ 8 h 278"/>
                <a:gd name="T2" fmla="*/ 5 w 840"/>
                <a:gd name="T3" fmla="*/ 6 h 278"/>
                <a:gd name="T4" fmla="*/ 7 w 840"/>
                <a:gd name="T5" fmla="*/ 5 h 278"/>
                <a:gd name="T6" fmla="*/ 17 w 840"/>
                <a:gd name="T7" fmla="*/ 1 h 278"/>
                <a:gd name="T8" fmla="*/ 21 w 840"/>
                <a:gd name="T9" fmla="*/ 4 h 278"/>
                <a:gd name="T10" fmla="*/ 22 w 840"/>
                <a:gd name="T11" fmla="*/ 6 h 278"/>
                <a:gd name="T12" fmla="*/ 26 w 840"/>
                <a:gd name="T13" fmla="*/ 8 h 278"/>
                <a:gd name="T14" fmla="*/ 38 w 840"/>
                <a:gd name="T15" fmla="*/ 14 h 278"/>
                <a:gd name="T16" fmla="*/ 38 w 840"/>
                <a:gd name="T17" fmla="*/ 14 h 278"/>
                <a:gd name="T18" fmla="*/ 9 w 840"/>
                <a:gd name="T19" fmla="*/ 12 h 278"/>
                <a:gd name="T20" fmla="*/ 0 w 840"/>
                <a:gd name="T21" fmla="*/ 8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0" h="278">
                  <a:moveTo>
                    <a:pt x="0" y="173"/>
                  </a:moveTo>
                  <a:cubicBezTo>
                    <a:pt x="19" y="168"/>
                    <a:pt x="83" y="154"/>
                    <a:pt x="105" y="143"/>
                  </a:cubicBezTo>
                  <a:cubicBezTo>
                    <a:pt x="121" y="135"/>
                    <a:pt x="134" y="120"/>
                    <a:pt x="150" y="113"/>
                  </a:cubicBezTo>
                  <a:cubicBezTo>
                    <a:pt x="228" y="78"/>
                    <a:pt x="304" y="70"/>
                    <a:pt x="375" y="23"/>
                  </a:cubicBezTo>
                  <a:cubicBezTo>
                    <a:pt x="461" y="152"/>
                    <a:pt x="346" y="0"/>
                    <a:pt x="450" y="83"/>
                  </a:cubicBezTo>
                  <a:cubicBezTo>
                    <a:pt x="464" y="94"/>
                    <a:pt x="465" y="118"/>
                    <a:pt x="480" y="128"/>
                  </a:cubicBezTo>
                  <a:cubicBezTo>
                    <a:pt x="507" y="145"/>
                    <a:pt x="544" y="140"/>
                    <a:pt x="570" y="158"/>
                  </a:cubicBezTo>
                  <a:lnTo>
                    <a:pt x="840" y="278"/>
                  </a:lnTo>
                  <a:cubicBezTo>
                    <a:pt x="840" y="278"/>
                    <a:pt x="840" y="278"/>
                    <a:pt x="840" y="278"/>
                  </a:cubicBezTo>
                  <a:cubicBezTo>
                    <a:pt x="625" y="273"/>
                    <a:pt x="410" y="268"/>
                    <a:pt x="195" y="263"/>
                  </a:cubicBezTo>
                  <a:cubicBezTo>
                    <a:pt x="104" y="240"/>
                    <a:pt x="64" y="237"/>
                    <a:pt x="0" y="17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5219700" y="3860800"/>
            <a:ext cx="1731963" cy="1714500"/>
            <a:chOff x="6021" y="1854"/>
            <a:chExt cx="2613" cy="2700"/>
          </a:xfrm>
        </p:grpSpPr>
        <p:sp>
          <p:nvSpPr>
            <p:cNvPr id="15401" name="AutoShape 18"/>
            <p:cNvSpPr>
              <a:spLocks noChangeArrowheads="1"/>
            </p:cNvSpPr>
            <p:nvPr/>
          </p:nvSpPr>
          <p:spPr bwMode="auto">
            <a:xfrm rot="2622243">
              <a:off x="6021" y="1854"/>
              <a:ext cx="2613" cy="2583"/>
            </a:xfrm>
            <a:prstGeom prst="irregularSeal2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402" name="Oval 19"/>
            <p:cNvSpPr>
              <a:spLocks noChangeArrowheads="1"/>
            </p:cNvSpPr>
            <p:nvPr/>
          </p:nvSpPr>
          <p:spPr bwMode="auto">
            <a:xfrm>
              <a:off x="6381" y="2754"/>
              <a:ext cx="1621" cy="162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403" name="AutoShape 20"/>
            <p:cNvSpPr>
              <a:spLocks noChangeArrowheads="1"/>
            </p:cNvSpPr>
            <p:nvPr/>
          </p:nvSpPr>
          <p:spPr bwMode="auto">
            <a:xfrm rot="5400000">
              <a:off x="7551" y="4104"/>
              <a:ext cx="360" cy="540"/>
            </a:xfrm>
            <a:prstGeom prst="moon">
              <a:avLst>
                <a:gd name="adj" fmla="val 875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404" name="AutoShape 21"/>
            <p:cNvSpPr>
              <a:spLocks noChangeArrowheads="1"/>
            </p:cNvSpPr>
            <p:nvPr/>
          </p:nvSpPr>
          <p:spPr bwMode="auto">
            <a:xfrm rot="5400000">
              <a:off x="6472" y="4103"/>
              <a:ext cx="360" cy="541"/>
            </a:xfrm>
            <a:prstGeom prst="moon">
              <a:avLst>
                <a:gd name="adj" fmla="val 875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405" name="Oval 22"/>
            <p:cNvSpPr>
              <a:spLocks noChangeArrowheads="1"/>
            </p:cNvSpPr>
            <p:nvPr/>
          </p:nvSpPr>
          <p:spPr bwMode="auto">
            <a:xfrm flipH="1">
              <a:off x="7460" y="3294"/>
              <a:ext cx="180" cy="18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406" name="Freeform 23"/>
            <p:cNvSpPr>
              <a:spLocks/>
            </p:cNvSpPr>
            <p:nvPr/>
          </p:nvSpPr>
          <p:spPr bwMode="auto">
            <a:xfrm>
              <a:off x="7079" y="3344"/>
              <a:ext cx="745" cy="540"/>
            </a:xfrm>
            <a:custGeom>
              <a:avLst/>
              <a:gdLst>
                <a:gd name="T0" fmla="*/ 100 w 745"/>
                <a:gd name="T1" fmla="*/ 75 h 540"/>
                <a:gd name="T2" fmla="*/ 175 w 745"/>
                <a:gd name="T3" fmla="*/ 150 h 540"/>
                <a:gd name="T4" fmla="*/ 250 w 745"/>
                <a:gd name="T5" fmla="*/ 195 h 540"/>
                <a:gd name="T6" fmla="*/ 385 w 745"/>
                <a:gd name="T7" fmla="*/ 285 h 540"/>
                <a:gd name="T8" fmla="*/ 490 w 745"/>
                <a:gd name="T9" fmla="*/ 360 h 540"/>
                <a:gd name="T10" fmla="*/ 580 w 745"/>
                <a:gd name="T11" fmla="*/ 390 h 540"/>
                <a:gd name="T12" fmla="*/ 730 w 745"/>
                <a:gd name="T13" fmla="*/ 420 h 540"/>
                <a:gd name="T14" fmla="*/ 550 w 745"/>
                <a:gd name="T15" fmla="*/ 465 h 540"/>
                <a:gd name="T16" fmla="*/ 445 w 745"/>
                <a:gd name="T17" fmla="*/ 510 h 540"/>
                <a:gd name="T18" fmla="*/ 190 w 745"/>
                <a:gd name="T19" fmla="*/ 540 h 5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5" h="540">
                  <a:moveTo>
                    <a:pt x="100" y="75"/>
                  </a:moveTo>
                  <a:cubicBezTo>
                    <a:pt x="295" y="205"/>
                    <a:pt x="0" y="0"/>
                    <a:pt x="175" y="150"/>
                  </a:cubicBezTo>
                  <a:cubicBezTo>
                    <a:pt x="197" y="169"/>
                    <a:pt x="227" y="177"/>
                    <a:pt x="250" y="195"/>
                  </a:cubicBezTo>
                  <a:cubicBezTo>
                    <a:pt x="431" y="335"/>
                    <a:pt x="187" y="186"/>
                    <a:pt x="385" y="285"/>
                  </a:cubicBezTo>
                  <a:cubicBezTo>
                    <a:pt x="423" y="304"/>
                    <a:pt x="452" y="341"/>
                    <a:pt x="490" y="360"/>
                  </a:cubicBezTo>
                  <a:cubicBezTo>
                    <a:pt x="518" y="374"/>
                    <a:pt x="549" y="384"/>
                    <a:pt x="580" y="390"/>
                  </a:cubicBezTo>
                  <a:cubicBezTo>
                    <a:pt x="630" y="400"/>
                    <a:pt x="730" y="420"/>
                    <a:pt x="730" y="420"/>
                  </a:cubicBezTo>
                  <a:cubicBezTo>
                    <a:pt x="631" y="486"/>
                    <a:pt x="745" y="420"/>
                    <a:pt x="550" y="465"/>
                  </a:cubicBezTo>
                  <a:cubicBezTo>
                    <a:pt x="513" y="474"/>
                    <a:pt x="482" y="500"/>
                    <a:pt x="445" y="510"/>
                  </a:cubicBezTo>
                  <a:cubicBezTo>
                    <a:pt x="360" y="534"/>
                    <a:pt x="278" y="540"/>
                    <a:pt x="190" y="54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7" name="Oval 24"/>
            <p:cNvSpPr>
              <a:spLocks noChangeArrowheads="1"/>
            </p:cNvSpPr>
            <p:nvPr/>
          </p:nvSpPr>
          <p:spPr bwMode="auto">
            <a:xfrm>
              <a:off x="7640" y="3655"/>
              <a:ext cx="181" cy="17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408" name="Freeform 25"/>
            <p:cNvSpPr>
              <a:spLocks/>
            </p:cNvSpPr>
            <p:nvPr/>
          </p:nvSpPr>
          <p:spPr bwMode="auto">
            <a:xfrm>
              <a:off x="7101" y="4014"/>
              <a:ext cx="334" cy="181"/>
            </a:xfrm>
            <a:custGeom>
              <a:avLst/>
              <a:gdLst>
                <a:gd name="T0" fmla="*/ 0 w 514"/>
                <a:gd name="T1" fmla="*/ 233 h 135"/>
                <a:gd name="T2" fmla="*/ 23 w 514"/>
                <a:gd name="T3" fmla="*/ 345 h 135"/>
                <a:gd name="T4" fmla="*/ 25 w 514"/>
                <a:gd name="T5" fmla="*/ 0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4" h="135">
                  <a:moveTo>
                    <a:pt x="0" y="30"/>
                  </a:moveTo>
                  <a:cubicBezTo>
                    <a:pt x="157" y="135"/>
                    <a:pt x="62" y="84"/>
                    <a:pt x="465" y="45"/>
                  </a:cubicBezTo>
                  <a:cubicBezTo>
                    <a:pt x="514" y="40"/>
                    <a:pt x="510" y="25"/>
                    <a:pt x="51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09" name="Oval 26"/>
            <p:cNvSpPr>
              <a:spLocks noChangeArrowheads="1"/>
            </p:cNvSpPr>
            <p:nvPr/>
          </p:nvSpPr>
          <p:spPr bwMode="auto">
            <a:xfrm>
              <a:off x="6742" y="329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410" name="Freeform 27"/>
            <p:cNvSpPr>
              <a:spLocks/>
            </p:cNvSpPr>
            <p:nvPr/>
          </p:nvSpPr>
          <p:spPr bwMode="auto">
            <a:xfrm rot="1612336">
              <a:off x="6021" y="3654"/>
              <a:ext cx="385" cy="540"/>
            </a:xfrm>
            <a:custGeom>
              <a:avLst/>
              <a:gdLst>
                <a:gd name="T0" fmla="*/ 33 w 544"/>
                <a:gd name="T1" fmla="*/ 13 h 419"/>
                <a:gd name="T2" fmla="*/ 13 w 544"/>
                <a:gd name="T3" fmla="*/ 98 h 419"/>
                <a:gd name="T4" fmla="*/ 1 w 544"/>
                <a:gd name="T5" fmla="*/ 898 h 419"/>
                <a:gd name="T6" fmla="*/ 1 w 544"/>
                <a:gd name="T7" fmla="*/ 1162 h 419"/>
                <a:gd name="T8" fmla="*/ 16 w 544"/>
                <a:gd name="T9" fmla="*/ 2047 h 419"/>
                <a:gd name="T10" fmla="*/ 49 w 544"/>
                <a:gd name="T11" fmla="*/ 1784 h 419"/>
                <a:gd name="T12" fmla="*/ 47 w 544"/>
                <a:gd name="T13" fmla="*/ 1431 h 419"/>
                <a:gd name="T14" fmla="*/ 27 w 544"/>
                <a:gd name="T15" fmla="*/ 898 h 419"/>
                <a:gd name="T16" fmla="*/ 25 w 544"/>
                <a:gd name="T17" fmla="*/ 632 h 419"/>
                <a:gd name="T18" fmla="*/ 35 w 544"/>
                <a:gd name="T19" fmla="*/ 366 h 419"/>
                <a:gd name="T20" fmla="*/ 33 w 544"/>
                <a:gd name="T21" fmla="*/ 13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1" name="Freeform 28"/>
            <p:cNvSpPr>
              <a:spLocks/>
            </p:cNvSpPr>
            <p:nvPr/>
          </p:nvSpPr>
          <p:spPr bwMode="auto">
            <a:xfrm rot="19471619" flipH="1">
              <a:off x="8001" y="3654"/>
              <a:ext cx="385" cy="540"/>
            </a:xfrm>
            <a:custGeom>
              <a:avLst/>
              <a:gdLst>
                <a:gd name="T0" fmla="*/ 33 w 544"/>
                <a:gd name="T1" fmla="*/ 13 h 419"/>
                <a:gd name="T2" fmla="*/ 13 w 544"/>
                <a:gd name="T3" fmla="*/ 98 h 419"/>
                <a:gd name="T4" fmla="*/ 1 w 544"/>
                <a:gd name="T5" fmla="*/ 898 h 419"/>
                <a:gd name="T6" fmla="*/ 1 w 544"/>
                <a:gd name="T7" fmla="*/ 1162 h 419"/>
                <a:gd name="T8" fmla="*/ 16 w 544"/>
                <a:gd name="T9" fmla="*/ 2047 h 419"/>
                <a:gd name="T10" fmla="*/ 49 w 544"/>
                <a:gd name="T11" fmla="*/ 1784 h 419"/>
                <a:gd name="T12" fmla="*/ 47 w 544"/>
                <a:gd name="T13" fmla="*/ 1431 h 419"/>
                <a:gd name="T14" fmla="*/ 27 w 544"/>
                <a:gd name="T15" fmla="*/ 898 h 419"/>
                <a:gd name="T16" fmla="*/ 25 w 544"/>
                <a:gd name="T17" fmla="*/ 632 h 419"/>
                <a:gd name="T18" fmla="*/ 35 w 544"/>
                <a:gd name="T19" fmla="*/ 366 h 419"/>
                <a:gd name="T20" fmla="*/ 33 w 544"/>
                <a:gd name="T21" fmla="*/ 13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2" name="AutoShape 29"/>
            <p:cNvSpPr>
              <a:spLocks noChangeArrowheads="1"/>
            </p:cNvSpPr>
            <p:nvPr/>
          </p:nvSpPr>
          <p:spPr bwMode="auto">
            <a:xfrm>
              <a:off x="6381" y="2574"/>
              <a:ext cx="1620" cy="720"/>
            </a:xfrm>
            <a:prstGeom prst="irregularSeal1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8702" name="Group 30"/>
          <p:cNvGrpSpPr>
            <a:grpSpLocks/>
          </p:cNvGrpSpPr>
          <p:nvPr/>
        </p:nvGrpSpPr>
        <p:grpSpPr bwMode="auto">
          <a:xfrm>
            <a:off x="2268538" y="3933825"/>
            <a:ext cx="1758950" cy="1600200"/>
            <a:chOff x="1341" y="3474"/>
            <a:chExt cx="2168" cy="1799"/>
          </a:xfrm>
        </p:grpSpPr>
        <p:sp>
          <p:nvSpPr>
            <p:cNvPr id="15386" name="Oval 31"/>
            <p:cNvSpPr>
              <a:spLocks noChangeArrowheads="1"/>
            </p:cNvSpPr>
            <p:nvPr/>
          </p:nvSpPr>
          <p:spPr bwMode="auto">
            <a:xfrm>
              <a:off x="1521" y="3474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87" name="Oval 32"/>
            <p:cNvSpPr>
              <a:spLocks noChangeArrowheads="1"/>
            </p:cNvSpPr>
            <p:nvPr/>
          </p:nvSpPr>
          <p:spPr bwMode="auto">
            <a:xfrm>
              <a:off x="1701" y="3654"/>
              <a:ext cx="360" cy="3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88" name="Oval 33"/>
            <p:cNvSpPr>
              <a:spLocks noChangeArrowheads="1"/>
            </p:cNvSpPr>
            <p:nvPr/>
          </p:nvSpPr>
          <p:spPr bwMode="auto">
            <a:xfrm>
              <a:off x="2781" y="3474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89" name="Oval 34"/>
            <p:cNvSpPr>
              <a:spLocks noChangeArrowheads="1"/>
            </p:cNvSpPr>
            <p:nvPr/>
          </p:nvSpPr>
          <p:spPr bwMode="auto">
            <a:xfrm>
              <a:off x="2781" y="3654"/>
              <a:ext cx="360" cy="3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90" name="Oval 35"/>
            <p:cNvSpPr>
              <a:spLocks noChangeArrowheads="1"/>
            </p:cNvSpPr>
            <p:nvPr/>
          </p:nvSpPr>
          <p:spPr bwMode="auto">
            <a:xfrm>
              <a:off x="1701" y="365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91" name="Oval 36"/>
            <p:cNvSpPr>
              <a:spLocks noChangeArrowheads="1"/>
            </p:cNvSpPr>
            <p:nvPr/>
          </p:nvSpPr>
          <p:spPr bwMode="auto">
            <a:xfrm>
              <a:off x="2061" y="401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92" name="Oval 37"/>
            <p:cNvSpPr>
              <a:spLocks noChangeArrowheads="1"/>
            </p:cNvSpPr>
            <p:nvPr/>
          </p:nvSpPr>
          <p:spPr bwMode="auto">
            <a:xfrm>
              <a:off x="2601" y="401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93" name="Oval 38"/>
            <p:cNvSpPr>
              <a:spLocks noChangeArrowheads="1"/>
            </p:cNvSpPr>
            <p:nvPr/>
          </p:nvSpPr>
          <p:spPr bwMode="auto">
            <a:xfrm>
              <a:off x="2061" y="4374"/>
              <a:ext cx="360" cy="36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94" name="Oval 39"/>
            <p:cNvSpPr>
              <a:spLocks noChangeArrowheads="1"/>
            </p:cNvSpPr>
            <p:nvPr/>
          </p:nvSpPr>
          <p:spPr bwMode="auto">
            <a:xfrm>
              <a:off x="2421" y="4374"/>
              <a:ext cx="360" cy="36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95" name="Freeform 40"/>
            <p:cNvSpPr>
              <a:spLocks/>
            </p:cNvSpPr>
            <p:nvPr/>
          </p:nvSpPr>
          <p:spPr bwMode="auto">
            <a:xfrm>
              <a:off x="2241" y="4374"/>
              <a:ext cx="360" cy="179"/>
            </a:xfrm>
            <a:custGeom>
              <a:avLst/>
              <a:gdLst>
                <a:gd name="T0" fmla="*/ 1776 w 241"/>
                <a:gd name="T1" fmla="*/ 0 h 120"/>
                <a:gd name="T2" fmla="*/ 536 w 241"/>
                <a:gd name="T3" fmla="*/ 243 h 120"/>
                <a:gd name="T4" fmla="*/ 536 w 241"/>
                <a:gd name="T5" fmla="*/ 1972 h 120"/>
                <a:gd name="T6" fmla="*/ 2519 w 241"/>
                <a:gd name="T7" fmla="*/ 1729 h 120"/>
                <a:gd name="T8" fmla="*/ 1776 w 241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" h="120">
                  <a:moveTo>
                    <a:pt x="107" y="0"/>
                  </a:moveTo>
                  <a:cubicBezTo>
                    <a:pt x="82" y="5"/>
                    <a:pt x="53" y="1"/>
                    <a:pt x="32" y="15"/>
                  </a:cubicBezTo>
                  <a:cubicBezTo>
                    <a:pt x="0" y="37"/>
                    <a:pt x="27" y="101"/>
                    <a:pt x="32" y="120"/>
                  </a:cubicBezTo>
                  <a:cubicBezTo>
                    <a:pt x="72" y="115"/>
                    <a:pt x="115" y="120"/>
                    <a:pt x="152" y="105"/>
                  </a:cubicBezTo>
                  <a:cubicBezTo>
                    <a:pt x="241" y="70"/>
                    <a:pt x="137" y="10"/>
                    <a:pt x="107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6" name="AutoShape 41"/>
            <p:cNvSpPr>
              <a:spLocks noChangeArrowheads="1"/>
            </p:cNvSpPr>
            <p:nvPr/>
          </p:nvSpPr>
          <p:spPr bwMode="auto">
            <a:xfrm rot="10532169">
              <a:off x="2241" y="4374"/>
              <a:ext cx="360" cy="5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0 w 21600"/>
                <a:gd name="T13" fmla="*/ 0 h 21600"/>
                <a:gd name="T14" fmla="*/ 21480 w 21600"/>
                <a:gd name="T15" fmla="*/ 98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950" y="8325"/>
                  </a:moveTo>
                  <a:cubicBezTo>
                    <a:pt x="5944" y="5974"/>
                    <a:pt x="8248" y="4447"/>
                    <a:pt x="10800" y="4448"/>
                  </a:cubicBezTo>
                  <a:cubicBezTo>
                    <a:pt x="13351" y="4448"/>
                    <a:pt x="15655" y="5974"/>
                    <a:pt x="16649" y="8325"/>
                  </a:cubicBezTo>
                  <a:lnTo>
                    <a:pt x="20746" y="6591"/>
                  </a:lnTo>
                  <a:cubicBezTo>
                    <a:pt x="19055" y="2596"/>
                    <a:pt x="15138" y="-1"/>
                    <a:pt x="10799" y="0"/>
                  </a:cubicBezTo>
                  <a:cubicBezTo>
                    <a:pt x="6461" y="0"/>
                    <a:pt x="2544" y="2596"/>
                    <a:pt x="853" y="6591"/>
                  </a:cubicBezTo>
                  <a:lnTo>
                    <a:pt x="4950" y="8325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7" name="Freeform 42"/>
            <p:cNvSpPr>
              <a:spLocks/>
            </p:cNvSpPr>
            <p:nvPr/>
          </p:nvSpPr>
          <p:spPr bwMode="auto">
            <a:xfrm rot="833595">
              <a:off x="1341" y="4374"/>
              <a:ext cx="548" cy="581"/>
            </a:xfrm>
            <a:custGeom>
              <a:avLst/>
              <a:gdLst>
                <a:gd name="T0" fmla="*/ 12 w 977"/>
                <a:gd name="T1" fmla="*/ 14 h 837"/>
                <a:gd name="T2" fmla="*/ 9 w 977"/>
                <a:gd name="T3" fmla="*/ 2 h 837"/>
                <a:gd name="T4" fmla="*/ 1 w 977"/>
                <a:gd name="T5" fmla="*/ 7 h 837"/>
                <a:gd name="T6" fmla="*/ 1 w 977"/>
                <a:gd name="T7" fmla="*/ 14 h 837"/>
                <a:gd name="T8" fmla="*/ 1 w 977"/>
                <a:gd name="T9" fmla="*/ 49 h 837"/>
                <a:gd name="T10" fmla="*/ 3 w 977"/>
                <a:gd name="T11" fmla="*/ 58 h 837"/>
                <a:gd name="T12" fmla="*/ 8 w 977"/>
                <a:gd name="T13" fmla="*/ 64 h 837"/>
                <a:gd name="T14" fmla="*/ 15 w 977"/>
                <a:gd name="T15" fmla="*/ 58 h 837"/>
                <a:gd name="T16" fmla="*/ 17 w 977"/>
                <a:gd name="T17" fmla="*/ 51 h 837"/>
                <a:gd name="T18" fmla="*/ 17 w 977"/>
                <a:gd name="T19" fmla="*/ 48 h 837"/>
                <a:gd name="T20" fmla="*/ 16 w 977"/>
                <a:gd name="T21" fmla="*/ 36 h 837"/>
                <a:gd name="T22" fmla="*/ 10 w 977"/>
                <a:gd name="T23" fmla="*/ 29 h 837"/>
                <a:gd name="T24" fmla="*/ 10 w 977"/>
                <a:gd name="T25" fmla="*/ 26 h 837"/>
                <a:gd name="T26" fmla="*/ 13 w 977"/>
                <a:gd name="T27" fmla="*/ 22 h 837"/>
                <a:gd name="T28" fmla="*/ 12 w 977"/>
                <a:gd name="T29" fmla="*/ 14 h 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7" h="837">
                  <a:moveTo>
                    <a:pt x="722" y="182"/>
                  </a:moveTo>
                  <a:cubicBezTo>
                    <a:pt x="673" y="109"/>
                    <a:pt x="595" y="60"/>
                    <a:pt x="512" y="32"/>
                  </a:cubicBezTo>
                  <a:cubicBezTo>
                    <a:pt x="306" y="41"/>
                    <a:pt x="215" y="0"/>
                    <a:pt x="77" y="92"/>
                  </a:cubicBezTo>
                  <a:cubicBezTo>
                    <a:pt x="67" y="122"/>
                    <a:pt x="57" y="152"/>
                    <a:pt x="47" y="182"/>
                  </a:cubicBezTo>
                  <a:cubicBezTo>
                    <a:pt x="0" y="324"/>
                    <a:pt x="53" y="482"/>
                    <a:pt x="62" y="632"/>
                  </a:cubicBezTo>
                  <a:cubicBezTo>
                    <a:pt x="65" y="685"/>
                    <a:pt x="117" y="727"/>
                    <a:pt x="167" y="737"/>
                  </a:cubicBezTo>
                  <a:cubicBezTo>
                    <a:pt x="275" y="759"/>
                    <a:pt x="376" y="800"/>
                    <a:pt x="482" y="827"/>
                  </a:cubicBezTo>
                  <a:cubicBezTo>
                    <a:pt x="644" y="818"/>
                    <a:pt x="760" y="837"/>
                    <a:pt x="887" y="752"/>
                  </a:cubicBezTo>
                  <a:cubicBezTo>
                    <a:pt x="907" y="722"/>
                    <a:pt x="927" y="692"/>
                    <a:pt x="947" y="662"/>
                  </a:cubicBezTo>
                  <a:cubicBezTo>
                    <a:pt x="957" y="647"/>
                    <a:pt x="977" y="617"/>
                    <a:pt x="977" y="617"/>
                  </a:cubicBezTo>
                  <a:cubicBezTo>
                    <a:pt x="954" y="526"/>
                    <a:pt x="969" y="577"/>
                    <a:pt x="932" y="467"/>
                  </a:cubicBezTo>
                  <a:cubicBezTo>
                    <a:pt x="899" y="368"/>
                    <a:pt x="581" y="378"/>
                    <a:pt x="572" y="377"/>
                  </a:cubicBezTo>
                  <a:cubicBezTo>
                    <a:pt x="567" y="362"/>
                    <a:pt x="557" y="348"/>
                    <a:pt x="557" y="332"/>
                  </a:cubicBezTo>
                  <a:cubicBezTo>
                    <a:pt x="557" y="226"/>
                    <a:pt x="670" y="319"/>
                    <a:pt x="737" y="272"/>
                  </a:cubicBezTo>
                  <a:cubicBezTo>
                    <a:pt x="762" y="255"/>
                    <a:pt x="727" y="212"/>
                    <a:pt x="722" y="182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8" name="Freeform 43"/>
            <p:cNvSpPr>
              <a:spLocks/>
            </p:cNvSpPr>
            <p:nvPr/>
          </p:nvSpPr>
          <p:spPr bwMode="auto">
            <a:xfrm rot="20143112" flipH="1">
              <a:off x="2961" y="4374"/>
              <a:ext cx="548" cy="581"/>
            </a:xfrm>
            <a:custGeom>
              <a:avLst/>
              <a:gdLst>
                <a:gd name="T0" fmla="*/ 12 w 977"/>
                <a:gd name="T1" fmla="*/ 14 h 837"/>
                <a:gd name="T2" fmla="*/ 9 w 977"/>
                <a:gd name="T3" fmla="*/ 2 h 837"/>
                <a:gd name="T4" fmla="*/ 1 w 977"/>
                <a:gd name="T5" fmla="*/ 7 h 837"/>
                <a:gd name="T6" fmla="*/ 1 w 977"/>
                <a:gd name="T7" fmla="*/ 14 h 837"/>
                <a:gd name="T8" fmla="*/ 1 w 977"/>
                <a:gd name="T9" fmla="*/ 49 h 837"/>
                <a:gd name="T10" fmla="*/ 3 w 977"/>
                <a:gd name="T11" fmla="*/ 58 h 837"/>
                <a:gd name="T12" fmla="*/ 8 w 977"/>
                <a:gd name="T13" fmla="*/ 64 h 837"/>
                <a:gd name="T14" fmla="*/ 15 w 977"/>
                <a:gd name="T15" fmla="*/ 58 h 837"/>
                <a:gd name="T16" fmla="*/ 17 w 977"/>
                <a:gd name="T17" fmla="*/ 51 h 837"/>
                <a:gd name="T18" fmla="*/ 17 w 977"/>
                <a:gd name="T19" fmla="*/ 48 h 837"/>
                <a:gd name="T20" fmla="*/ 16 w 977"/>
                <a:gd name="T21" fmla="*/ 36 h 837"/>
                <a:gd name="T22" fmla="*/ 10 w 977"/>
                <a:gd name="T23" fmla="*/ 29 h 837"/>
                <a:gd name="T24" fmla="*/ 10 w 977"/>
                <a:gd name="T25" fmla="*/ 26 h 837"/>
                <a:gd name="T26" fmla="*/ 13 w 977"/>
                <a:gd name="T27" fmla="*/ 22 h 837"/>
                <a:gd name="T28" fmla="*/ 12 w 977"/>
                <a:gd name="T29" fmla="*/ 14 h 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7" h="837">
                  <a:moveTo>
                    <a:pt x="722" y="182"/>
                  </a:moveTo>
                  <a:cubicBezTo>
                    <a:pt x="673" y="109"/>
                    <a:pt x="595" y="60"/>
                    <a:pt x="512" y="32"/>
                  </a:cubicBezTo>
                  <a:cubicBezTo>
                    <a:pt x="306" y="41"/>
                    <a:pt x="215" y="0"/>
                    <a:pt x="77" y="92"/>
                  </a:cubicBezTo>
                  <a:cubicBezTo>
                    <a:pt x="67" y="122"/>
                    <a:pt x="57" y="152"/>
                    <a:pt x="47" y="182"/>
                  </a:cubicBezTo>
                  <a:cubicBezTo>
                    <a:pt x="0" y="324"/>
                    <a:pt x="53" y="482"/>
                    <a:pt x="62" y="632"/>
                  </a:cubicBezTo>
                  <a:cubicBezTo>
                    <a:pt x="65" y="685"/>
                    <a:pt x="117" y="727"/>
                    <a:pt x="167" y="737"/>
                  </a:cubicBezTo>
                  <a:cubicBezTo>
                    <a:pt x="275" y="759"/>
                    <a:pt x="376" y="800"/>
                    <a:pt x="482" y="827"/>
                  </a:cubicBezTo>
                  <a:cubicBezTo>
                    <a:pt x="644" y="818"/>
                    <a:pt x="760" y="837"/>
                    <a:pt x="887" y="752"/>
                  </a:cubicBezTo>
                  <a:cubicBezTo>
                    <a:pt x="907" y="722"/>
                    <a:pt x="927" y="692"/>
                    <a:pt x="947" y="662"/>
                  </a:cubicBezTo>
                  <a:cubicBezTo>
                    <a:pt x="957" y="647"/>
                    <a:pt x="977" y="617"/>
                    <a:pt x="977" y="617"/>
                  </a:cubicBezTo>
                  <a:cubicBezTo>
                    <a:pt x="954" y="526"/>
                    <a:pt x="969" y="577"/>
                    <a:pt x="932" y="467"/>
                  </a:cubicBezTo>
                  <a:cubicBezTo>
                    <a:pt x="899" y="368"/>
                    <a:pt x="581" y="378"/>
                    <a:pt x="572" y="377"/>
                  </a:cubicBezTo>
                  <a:cubicBezTo>
                    <a:pt x="567" y="362"/>
                    <a:pt x="557" y="348"/>
                    <a:pt x="557" y="332"/>
                  </a:cubicBezTo>
                  <a:cubicBezTo>
                    <a:pt x="557" y="226"/>
                    <a:pt x="670" y="319"/>
                    <a:pt x="737" y="272"/>
                  </a:cubicBezTo>
                  <a:cubicBezTo>
                    <a:pt x="762" y="255"/>
                    <a:pt x="727" y="212"/>
                    <a:pt x="722" y="182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9" name="AutoShape 44"/>
            <p:cNvSpPr>
              <a:spLocks noChangeArrowheads="1"/>
            </p:cNvSpPr>
            <p:nvPr/>
          </p:nvSpPr>
          <p:spPr bwMode="auto">
            <a:xfrm rot="5400000">
              <a:off x="1793" y="4822"/>
              <a:ext cx="359" cy="543"/>
            </a:xfrm>
            <a:prstGeom prst="moon">
              <a:avLst>
                <a:gd name="adj" fmla="val 87500"/>
              </a:avLst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400" name="AutoShape 45"/>
            <p:cNvSpPr>
              <a:spLocks noChangeArrowheads="1"/>
            </p:cNvSpPr>
            <p:nvPr/>
          </p:nvSpPr>
          <p:spPr bwMode="auto">
            <a:xfrm rot="5400000">
              <a:off x="2693" y="4822"/>
              <a:ext cx="359" cy="543"/>
            </a:xfrm>
            <a:prstGeom prst="moon">
              <a:avLst>
                <a:gd name="adj" fmla="val 87500"/>
              </a:avLst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8718" name="Group 46"/>
          <p:cNvGrpSpPr>
            <a:grpSpLocks/>
          </p:cNvGrpSpPr>
          <p:nvPr/>
        </p:nvGrpSpPr>
        <p:grpSpPr bwMode="auto">
          <a:xfrm>
            <a:off x="5148263" y="1196975"/>
            <a:ext cx="1616075" cy="2171700"/>
            <a:chOff x="8001" y="7074"/>
            <a:chExt cx="2185" cy="2700"/>
          </a:xfrm>
        </p:grpSpPr>
        <p:sp>
          <p:nvSpPr>
            <p:cNvPr id="15367" name="Oval 47"/>
            <p:cNvSpPr>
              <a:spLocks noChangeArrowheads="1"/>
            </p:cNvSpPr>
            <p:nvPr/>
          </p:nvSpPr>
          <p:spPr bwMode="auto">
            <a:xfrm rot="-1341769">
              <a:off x="8382" y="7074"/>
              <a:ext cx="360" cy="144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68" name="Oval 48"/>
            <p:cNvSpPr>
              <a:spLocks noChangeArrowheads="1"/>
            </p:cNvSpPr>
            <p:nvPr/>
          </p:nvSpPr>
          <p:spPr bwMode="auto">
            <a:xfrm rot="1077739">
              <a:off x="9462" y="7074"/>
              <a:ext cx="360" cy="144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69" name="Oval 49"/>
            <p:cNvSpPr>
              <a:spLocks noChangeArrowheads="1"/>
            </p:cNvSpPr>
            <p:nvPr/>
          </p:nvSpPr>
          <p:spPr bwMode="auto">
            <a:xfrm>
              <a:off x="8382" y="815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70" name="AutoShape 50"/>
            <p:cNvSpPr>
              <a:spLocks noChangeArrowheads="1"/>
            </p:cNvSpPr>
            <p:nvPr/>
          </p:nvSpPr>
          <p:spPr bwMode="auto">
            <a:xfrm rot="5400000">
              <a:off x="8471" y="9320"/>
              <a:ext cx="359" cy="548"/>
            </a:xfrm>
            <a:prstGeom prst="moon">
              <a:avLst>
                <a:gd name="adj" fmla="val 875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71" name="AutoShape 51"/>
            <p:cNvSpPr>
              <a:spLocks noChangeArrowheads="1"/>
            </p:cNvSpPr>
            <p:nvPr/>
          </p:nvSpPr>
          <p:spPr bwMode="auto">
            <a:xfrm rot="5400000">
              <a:off x="9365" y="9326"/>
              <a:ext cx="360" cy="535"/>
            </a:xfrm>
            <a:prstGeom prst="moon">
              <a:avLst>
                <a:gd name="adj" fmla="val 875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72" name="Oval 52"/>
            <p:cNvSpPr>
              <a:spLocks noChangeArrowheads="1"/>
            </p:cNvSpPr>
            <p:nvPr/>
          </p:nvSpPr>
          <p:spPr bwMode="auto">
            <a:xfrm>
              <a:off x="9282" y="8694"/>
              <a:ext cx="181" cy="179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73" name="Oval 53"/>
            <p:cNvSpPr>
              <a:spLocks noChangeArrowheads="1"/>
            </p:cNvSpPr>
            <p:nvPr/>
          </p:nvSpPr>
          <p:spPr bwMode="auto">
            <a:xfrm>
              <a:off x="8742" y="8694"/>
              <a:ext cx="181" cy="179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74" name="AutoShape 54"/>
            <p:cNvSpPr>
              <a:spLocks noChangeArrowheads="1"/>
            </p:cNvSpPr>
            <p:nvPr/>
          </p:nvSpPr>
          <p:spPr bwMode="auto">
            <a:xfrm flipH="1">
              <a:off x="9102" y="9054"/>
              <a:ext cx="360" cy="360"/>
            </a:xfrm>
            <a:prstGeom prst="moon">
              <a:avLst>
                <a:gd name="adj" fmla="val 8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75" name="AutoShape 55"/>
            <p:cNvSpPr>
              <a:spLocks noChangeArrowheads="1"/>
            </p:cNvSpPr>
            <p:nvPr/>
          </p:nvSpPr>
          <p:spPr bwMode="auto">
            <a:xfrm>
              <a:off x="8742" y="9054"/>
              <a:ext cx="360" cy="360"/>
            </a:xfrm>
            <a:prstGeom prst="moon">
              <a:avLst>
                <a:gd name="adj" fmla="val 8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376" name="Freeform 56"/>
            <p:cNvSpPr>
              <a:spLocks/>
            </p:cNvSpPr>
            <p:nvPr/>
          </p:nvSpPr>
          <p:spPr bwMode="auto">
            <a:xfrm>
              <a:off x="9004" y="8985"/>
              <a:ext cx="241" cy="120"/>
            </a:xfrm>
            <a:custGeom>
              <a:avLst/>
              <a:gdLst>
                <a:gd name="T0" fmla="*/ 107 w 241"/>
                <a:gd name="T1" fmla="*/ 0 h 120"/>
                <a:gd name="T2" fmla="*/ 32 w 241"/>
                <a:gd name="T3" fmla="*/ 15 h 120"/>
                <a:gd name="T4" fmla="*/ 32 w 241"/>
                <a:gd name="T5" fmla="*/ 120 h 120"/>
                <a:gd name="T6" fmla="*/ 152 w 241"/>
                <a:gd name="T7" fmla="*/ 105 h 120"/>
                <a:gd name="T8" fmla="*/ 107 w 241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" h="120">
                  <a:moveTo>
                    <a:pt x="107" y="0"/>
                  </a:moveTo>
                  <a:cubicBezTo>
                    <a:pt x="82" y="5"/>
                    <a:pt x="53" y="1"/>
                    <a:pt x="32" y="15"/>
                  </a:cubicBezTo>
                  <a:cubicBezTo>
                    <a:pt x="0" y="37"/>
                    <a:pt x="27" y="101"/>
                    <a:pt x="32" y="120"/>
                  </a:cubicBezTo>
                  <a:cubicBezTo>
                    <a:pt x="72" y="115"/>
                    <a:pt x="115" y="120"/>
                    <a:pt x="152" y="105"/>
                  </a:cubicBezTo>
                  <a:cubicBezTo>
                    <a:pt x="241" y="70"/>
                    <a:pt x="137" y="10"/>
                    <a:pt x="107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Freeform 57"/>
            <p:cNvSpPr>
              <a:spLocks/>
            </p:cNvSpPr>
            <p:nvPr/>
          </p:nvSpPr>
          <p:spPr bwMode="auto">
            <a:xfrm>
              <a:off x="8436" y="7455"/>
              <a:ext cx="345" cy="792"/>
            </a:xfrm>
            <a:custGeom>
              <a:avLst/>
              <a:gdLst>
                <a:gd name="T0" fmla="*/ 0 w 345"/>
                <a:gd name="T1" fmla="*/ 0 h 792"/>
                <a:gd name="T2" fmla="*/ 60 w 345"/>
                <a:gd name="T3" fmla="*/ 405 h 792"/>
                <a:gd name="T4" fmla="*/ 105 w 345"/>
                <a:gd name="T5" fmla="*/ 495 h 792"/>
                <a:gd name="T6" fmla="*/ 195 w 345"/>
                <a:gd name="T7" fmla="*/ 570 h 792"/>
                <a:gd name="T8" fmla="*/ 270 w 345"/>
                <a:gd name="T9" fmla="*/ 645 h 792"/>
                <a:gd name="T10" fmla="*/ 285 w 345"/>
                <a:gd name="T11" fmla="*/ 690 h 792"/>
                <a:gd name="T12" fmla="*/ 300 w 345"/>
                <a:gd name="T13" fmla="*/ 780 h 792"/>
                <a:gd name="T14" fmla="*/ 345 w 345"/>
                <a:gd name="T15" fmla="*/ 765 h 792"/>
                <a:gd name="T16" fmla="*/ 135 w 345"/>
                <a:gd name="T17" fmla="*/ 195 h 792"/>
                <a:gd name="T18" fmla="*/ 75 w 345"/>
                <a:gd name="T19" fmla="*/ 120 h 792"/>
                <a:gd name="T20" fmla="*/ 60 w 345"/>
                <a:gd name="T21" fmla="*/ 75 h 792"/>
                <a:gd name="T22" fmla="*/ 0 w 345"/>
                <a:gd name="T23" fmla="*/ 0 h 7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5" h="792">
                  <a:moveTo>
                    <a:pt x="0" y="0"/>
                  </a:moveTo>
                  <a:cubicBezTo>
                    <a:pt x="10" y="147"/>
                    <a:pt x="14" y="268"/>
                    <a:pt x="60" y="405"/>
                  </a:cubicBezTo>
                  <a:cubicBezTo>
                    <a:pt x="72" y="442"/>
                    <a:pt x="76" y="466"/>
                    <a:pt x="105" y="495"/>
                  </a:cubicBezTo>
                  <a:cubicBezTo>
                    <a:pt x="223" y="613"/>
                    <a:pt x="72" y="423"/>
                    <a:pt x="195" y="570"/>
                  </a:cubicBezTo>
                  <a:cubicBezTo>
                    <a:pt x="257" y="645"/>
                    <a:pt x="187" y="590"/>
                    <a:pt x="270" y="645"/>
                  </a:cubicBezTo>
                  <a:cubicBezTo>
                    <a:pt x="275" y="660"/>
                    <a:pt x="282" y="675"/>
                    <a:pt x="285" y="690"/>
                  </a:cubicBezTo>
                  <a:cubicBezTo>
                    <a:pt x="292" y="720"/>
                    <a:pt x="281" y="756"/>
                    <a:pt x="300" y="780"/>
                  </a:cubicBezTo>
                  <a:cubicBezTo>
                    <a:pt x="310" y="792"/>
                    <a:pt x="330" y="770"/>
                    <a:pt x="345" y="765"/>
                  </a:cubicBezTo>
                  <a:cubicBezTo>
                    <a:pt x="283" y="578"/>
                    <a:pt x="320" y="318"/>
                    <a:pt x="135" y="195"/>
                  </a:cubicBezTo>
                  <a:cubicBezTo>
                    <a:pt x="97" y="82"/>
                    <a:pt x="153" y="217"/>
                    <a:pt x="75" y="120"/>
                  </a:cubicBezTo>
                  <a:cubicBezTo>
                    <a:pt x="65" y="108"/>
                    <a:pt x="67" y="89"/>
                    <a:pt x="60" y="75"/>
                  </a:cubicBezTo>
                  <a:cubicBezTo>
                    <a:pt x="41" y="37"/>
                    <a:pt x="28" y="28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Freeform 58"/>
            <p:cNvSpPr>
              <a:spLocks/>
            </p:cNvSpPr>
            <p:nvPr/>
          </p:nvSpPr>
          <p:spPr bwMode="auto">
            <a:xfrm rot="2261767">
              <a:off x="9473" y="7437"/>
              <a:ext cx="283" cy="793"/>
            </a:xfrm>
            <a:custGeom>
              <a:avLst/>
              <a:gdLst>
                <a:gd name="T0" fmla="*/ 0 w 345"/>
                <a:gd name="T1" fmla="*/ 0 h 792"/>
                <a:gd name="T2" fmla="*/ 15 w 345"/>
                <a:gd name="T3" fmla="*/ 412 h 792"/>
                <a:gd name="T4" fmla="*/ 26 w 345"/>
                <a:gd name="T5" fmla="*/ 502 h 792"/>
                <a:gd name="T6" fmla="*/ 48 w 345"/>
                <a:gd name="T7" fmla="*/ 577 h 792"/>
                <a:gd name="T8" fmla="*/ 66 w 345"/>
                <a:gd name="T9" fmla="*/ 652 h 792"/>
                <a:gd name="T10" fmla="*/ 71 w 345"/>
                <a:gd name="T11" fmla="*/ 697 h 792"/>
                <a:gd name="T12" fmla="*/ 75 w 345"/>
                <a:gd name="T13" fmla="*/ 787 h 792"/>
                <a:gd name="T14" fmla="*/ 86 w 345"/>
                <a:gd name="T15" fmla="*/ 772 h 792"/>
                <a:gd name="T16" fmla="*/ 34 w 345"/>
                <a:gd name="T17" fmla="*/ 195 h 792"/>
                <a:gd name="T18" fmla="*/ 19 w 345"/>
                <a:gd name="T19" fmla="*/ 120 h 792"/>
                <a:gd name="T20" fmla="*/ 15 w 345"/>
                <a:gd name="T21" fmla="*/ 75 h 792"/>
                <a:gd name="T22" fmla="*/ 0 w 345"/>
                <a:gd name="T23" fmla="*/ 0 h 7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5" h="792">
                  <a:moveTo>
                    <a:pt x="0" y="0"/>
                  </a:moveTo>
                  <a:cubicBezTo>
                    <a:pt x="10" y="147"/>
                    <a:pt x="14" y="268"/>
                    <a:pt x="60" y="405"/>
                  </a:cubicBezTo>
                  <a:cubicBezTo>
                    <a:pt x="72" y="442"/>
                    <a:pt x="76" y="466"/>
                    <a:pt x="105" y="495"/>
                  </a:cubicBezTo>
                  <a:cubicBezTo>
                    <a:pt x="223" y="613"/>
                    <a:pt x="72" y="423"/>
                    <a:pt x="195" y="570"/>
                  </a:cubicBezTo>
                  <a:cubicBezTo>
                    <a:pt x="257" y="645"/>
                    <a:pt x="187" y="590"/>
                    <a:pt x="270" y="645"/>
                  </a:cubicBezTo>
                  <a:cubicBezTo>
                    <a:pt x="275" y="660"/>
                    <a:pt x="282" y="675"/>
                    <a:pt x="285" y="690"/>
                  </a:cubicBezTo>
                  <a:cubicBezTo>
                    <a:pt x="292" y="720"/>
                    <a:pt x="281" y="756"/>
                    <a:pt x="300" y="780"/>
                  </a:cubicBezTo>
                  <a:cubicBezTo>
                    <a:pt x="310" y="792"/>
                    <a:pt x="330" y="770"/>
                    <a:pt x="345" y="765"/>
                  </a:cubicBezTo>
                  <a:cubicBezTo>
                    <a:pt x="283" y="578"/>
                    <a:pt x="320" y="318"/>
                    <a:pt x="135" y="195"/>
                  </a:cubicBezTo>
                  <a:cubicBezTo>
                    <a:pt x="97" y="82"/>
                    <a:pt x="153" y="217"/>
                    <a:pt x="75" y="120"/>
                  </a:cubicBezTo>
                  <a:cubicBezTo>
                    <a:pt x="65" y="108"/>
                    <a:pt x="67" y="89"/>
                    <a:pt x="60" y="75"/>
                  </a:cubicBezTo>
                  <a:cubicBezTo>
                    <a:pt x="41" y="37"/>
                    <a:pt x="28" y="28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Freeform 59"/>
            <p:cNvSpPr>
              <a:spLocks/>
            </p:cNvSpPr>
            <p:nvPr/>
          </p:nvSpPr>
          <p:spPr bwMode="auto">
            <a:xfrm>
              <a:off x="8361" y="9077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Freeform 60"/>
            <p:cNvSpPr>
              <a:spLocks/>
            </p:cNvSpPr>
            <p:nvPr/>
          </p:nvSpPr>
          <p:spPr bwMode="auto">
            <a:xfrm>
              <a:off x="9282" y="9234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Freeform 61"/>
            <p:cNvSpPr>
              <a:spLocks/>
            </p:cNvSpPr>
            <p:nvPr/>
          </p:nvSpPr>
          <p:spPr bwMode="auto">
            <a:xfrm rot="-1138225">
              <a:off x="9282" y="9054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2" name="Freeform 62"/>
            <p:cNvSpPr>
              <a:spLocks/>
            </p:cNvSpPr>
            <p:nvPr/>
          </p:nvSpPr>
          <p:spPr bwMode="auto">
            <a:xfrm rot="1280672">
              <a:off x="8753" y="7980"/>
              <a:ext cx="647" cy="579"/>
            </a:xfrm>
            <a:custGeom>
              <a:avLst/>
              <a:gdLst>
                <a:gd name="T0" fmla="*/ 167 w 647"/>
                <a:gd name="T1" fmla="*/ 1471 h 399"/>
                <a:gd name="T2" fmla="*/ 2 w 647"/>
                <a:gd name="T3" fmla="*/ 3310 h 399"/>
                <a:gd name="T4" fmla="*/ 107 w 647"/>
                <a:gd name="T5" fmla="*/ 5339 h 399"/>
                <a:gd name="T6" fmla="*/ 242 w 647"/>
                <a:gd name="T7" fmla="*/ 5134 h 399"/>
                <a:gd name="T8" fmla="*/ 302 w 647"/>
                <a:gd name="T9" fmla="*/ 4721 h 399"/>
                <a:gd name="T10" fmla="*/ 437 w 647"/>
                <a:gd name="T11" fmla="*/ 3510 h 399"/>
                <a:gd name="T12" fmla="*/ 422 w 647"/>
                <a:gd name="T13" fmla="*/ 2899 h 399"/>
                <a:gd name="T14" fmla="*/ 512 w 647"/>
                <a:gd name="T15" fmla="*/ 2899 h 399"/>
                <a:gd name="T16" fmla="*/ 647 w 647"/>
                <a:gd name="T17" fmla="*/ 2695 h 399"/>
                <a:gd name="T18" fmla="*/ 587 w 647"/>
                <a:gd name="T19" fmla="*/ 454 h 399"/>
                <a:gd name="T20" fmla="*/ 497 w 647"/>
                <a:gd name="T21" fmla="*/ 59 h 399"/>
                <a:gd name="T22" fmla="*/ 272 w 647"/>
                <a:gd name="T23" fmla="*/ 454 h 399"/>
                <a:gd name="T24" fmla="*/ 167 w 647"/>
                <a:gd name="T25" fmla="*/ 1471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3" name="Freeform 63"/>
            <p:cNvSpPr>
              <a:spLocks/>
            </p:cNvSpPr>
            <p:nvPr/>
          </p:nvSpPr>
          <p:spPr bwMode="auto">
            <a:xfrm rot="1612336">
              <a:off x="8001" y="8874"/>
              <a:ext cx="385" cy="540"/>
            </a:xfrm>
            <a:custGeom>
              <a:avLst/>
              <a:gdLst>
                <a:gd name="T0" fmla="*/ 33 w 544"/>
                <a:gd name="T1" fmla="*/ 13 h 419"/>
                <a:gd name="T2" fmla="*/ 13 w 544"/>
                <a:gd name="T3" fmla="*/ 98 h 419"/>
                <a:gd name="T4" fmla="*/ 1 w 544"/>
                <a:gd name="T5" fmla="*/ 898 h 419"/>
                <a:gd name="T6" fmla="*/ 1 w 544"/>
                <a:gd name="T7" fmla="*/ 1162 h 419"/>
                <a:gd name="T8" fmla="*/ 16 w 544"/>
                <a:gd name="T9" fmla="*/ 2047 h 419"/>
                <a:gd name="T10" fmla="*/ 49 w 544"/>
                <a:gd name="T11" fmla="*/ 1784 h 419"/>
                <a:gd name="T12" fmla="*/ 47 w 544"/>
                <a:gd name="T13" fmla="*/ 1431 h 419"/>
                <a:gd name="T14" fmla="*/ 27 w 544"/>
                <a:gd name="T15" fmla="*/ 898 h 419"/>
                <a:gd name="T16" fmla="*/ 25 w 544"/>
                <a:gd name="T17" fmla="*/ 632 h 419"/>
                <a:gd name="T18" fmla="*/ 35 w 544"/>
                <a:gd name="T19" fmla="*/ 366 h 419"/>
                <a:gd name="T20" fmla="*/ 33 w 544"/>
                <a:gd name="T21" fmla="*/ 13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4" name="Freeform 64"/>
            <p:cNvSpPr>
              <a:spLocks/>
            </p:cNvSpPr>
            <p:nvPr/>
          </p:nvSpPr>
          <p:spPr bwMode="auto">
            <a:xfrm rot="19471619" flipH="1">
              <a:off x="9801" y="8874"/>
              <a:ext cx="385" cy="540"/>
            </a:xfrm>
            <a:custGeom>
              <a:avLst/>
              <a:gdLst>
                <a:gd name="T0" fmla="*/ 33 w 544"/>
                <a:gd name="T1" fmla="*/ 13 h 419"/>
                <a:gd name="T2" fmla="*/ 13 w 544"/>
                <a:gd name="T3" fmla="*/ 98 h 419"/>
                <a:gd name="T4" fmla="*/ 1 w 544"/>
                <a:gd name="T5" fmla="*/ 898 h 419"/>
                <a:gd name="T6" fmla="*/ 1 w 544"/>
                <a:gd name="T7" fmla="*/ 1162 h 419"/>
                <a:gd name="T8" fmla="*/ 16 w 544"/>
                <a:gd name="T9" fmla="*/ 2047 h 419"/>
                <a:gd name="T10" fmla="*/ 49 w 544"/>
                <a:gd name="T11" fmla="*/ 1784 h 419"/>
                <a:gd name="T12" fmla="*/ 47 w 544"/>
                <a:gd name="T13" fmla="*/ 1431 h 419"/>
                <a:gd name="T14" fmla="*/ 27 w 544"/>
                <a:gd name="T15" fmla="*/ 898 h 419"/>
                <a:gd name="T16" fmla="*/ 25 w 544"/>
                <a:gd name="T17" fmla="*/ 632 h 419"/>
                <a:gd name="T18" fmla="*/ 35 w 544"/>
                <a:gd name="T19" fmla="*/ 366 h 419"/>
                <a:gd name="T20" fmla="*/ 33 w 544"/>
                <a:gd name="T21" fmla="*/ 13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5" name="Freeform 65"/>
            <p:cNvSpPr>
              <a:spLocks/>
            </p:cNvSpPr>
            <p:nvPr/>
          </p:nvSpPr>
          <p:spPr bwMode="auto">
            <a:xfrm rot="-768256">
              <a:off x="8361" y="9234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011863" y="1268413"/>
            <a:ext cx="1582737" cy="936625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23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92275" y="1268413"/>
            <a:ext cx="1008063" cy="935037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24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32138" y="1268413"/>
            <a:ext cx="1081087" cy="935037"/>
          </a:xfrm>
          <a:prstGeom prst="octagon">
            <a:avLst>
              <a:gd name="adj" fmla="val 29287"/>
            </a:avLst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25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43438" y="1196975"/>
            <a:ext cx="863600" cy="1009650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26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859338" y="2420938"/>
            <a:ext cx="1368425" cy="136842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27" name="Oval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5400000">
            <a:off x="3130551" y="2638425"/>
            <a:ext cx="1441450" cy="100647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28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659563" y="2420938"/>
            <a:ext cx="1295400" cy="1439862"/>
          </a:xfrm>
          <a:prstGeom prst="diamond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title"/>
          </p:nvPr>
        </p:nvSpPr>
        <p:spPr>
          <a:xfrm>
            <a:off x="1908175" y="0"/>
            <a:ext cx="5400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smtClean="0">
                <a:solidFill>
                  <a:srgbClr val="FFFF00"/>
                </a:solidFill>
              </a:rPr>
              <a:t>НАЗОВИ ФИГУРЫ</a:t>
            </a:r>
          </a:p>
        </p:txBody>
      </p:sp>
      <p:pic>
        <p:nvPicPr>
          <p:cNvPr id="16394" name="Picture 10" descr="Kartinochki (8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13668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Kartinochki (10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37063"/>
            <a:ext cx="18208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763713" y="2565400"/>
            <a:ext cx="1223962" cy="1223963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6397" name="AutoShape 1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30724" grpId="0" animBg="1"/>
      <p:bldP spid="30725" grpId="0" animBg="1"/>
      <p:bldP spid="30726" grpId="0" animBg="1"/>
      <p:bldP spid="30727" grpId="0" animBg="1"/>
      <p:bldP spid="30728" grpId="0" animBg="1"/>
      <p:bldP spid="30729" grpId="0"/>
      <p:bldP spid="307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1619250" y="1555750"/>
            <a:ext cx="568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1619250" y="3068638"/>
            <a:ext cx="568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619250" y="4724400"/>
            <a:ext cx="568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619250" y="1484313"/>
            <a:ext cx="0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7308850" y="1484313"/>
            <a:ext cx="0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619250" y="2995613"/>
            <a:ext cx="0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987675" y="692150"/>
            <a:ext cx="2808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ОТРЕЗОК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843213" y="2205038"/>
            <a:ext cx="28082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ЛУЧ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195513" y="3860800"/>
            <a:ext cx="43926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ПРЯМАЯ ЛИНИЯ</a:t>
            </a:r>
          </a:p>
        </p:txBody>
      </p: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68313" y="4508500"/>
            <a:ext cx="1731962" cy="1714500"/>
            <a:chOff x="6021" y="1854"/>
            <a:chExt cx="2613" cy="2700"/>
          </a:xfrm>
        </p:grpSpPr>
        <p:sp>
          <p:nvSpPr>
            <p:cNvPr id="17451" name="AutoShape 12"/>
            <p:cNvSpPr>
              <a:spLocks noChangeArrowheads="1"/>
            </p:cNvSpPr>
            <p:nvPr/>
          </p:nvSpPr>
          <p:spPr bwMode="auto">
            <a:xfrm rot="2622243">
              <a:off x="6021" y="1854"/>
              <a:ext cx="2613" cy="2583"/>
            </a:xfrm>
            <a:prstGeom prst="irregularSeal2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52" name="Oval 13"/>
            <p:cNvSpPr>
              <a:spLocks noChangeArrowheads="1"/>
            </p:cNvSpPr>
            <p:nvPr/>
          </p:nvSpPr>
          <p:spPr bwMode="auto">
            <a:xfrm>
              <a:off x="6381" y="2754"/>
              <a:ext cx="1621" cy="162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53" name="AutoShape 14"/>
            <p:cNvSpPr>
              <a:spLocks noChangeArrowheads="1"/>
            </p:cNvSpPr>
            <p:nvPr/>
          </p:nvSpPr>
          <p:spPr bwMode="auto">
            <a:xfrm rot="5400000">
              <a:off x="7551" y="4104"/>
              <a:ext cx="360" cy="540"/>
            </a:xfrm>
            <a:prstGeom prst="moon">
              <a:avLst>
                <a:gd name="adj" fmla="val 875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54" name="AutoShape 15"/>
            <p:cNvSpPr>
              <a:spLocks noChangeArrowheads="1"/>
            </p:cNvSpPr>
            <p:nvPr/>
          </p:nvSpPr>
          <p:spPr bwMode="auto">
            <a:xfrm rot="5400000">
              <a:off x="6472" y="4103"/>
              <a:ext cx="360" cy="541"/>
            </a:xfrm>
            <a:prstGeom prst="moon">
              <a:avLst>
                <a:gd name="adj" fmla="val 875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55" name="Oval 16"/>
            <p:cNvSpPr>
              <a:spLocks noChangeArrowheads="1"/>
            </p:cNvSpPr>
            <p:nvPr/>
          </p:nvSpPr>
          <p:spPr bwMode="auto">
            <a:xfrm flipH="1">
              <a:off x="7460" y="3294"/>
              <a:ext cx="180" cy="18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56" name="Freeform 17"/>
            <p:cNvSpPr>
              <a:spLocks/>
            </p:cNvSpPr>
            <p:nvPr/>
          </p:nvSpPr>
          <p:spPr bwMode="auto">
            <a:xfrm>
              <a:off x="7079" y="3344"/>
              <a:ext cx="745" cy="540"/>
            </a:xfrm>
            <a:custGeom>
              <a:avLst/>
              <a:gdLst>
                <a:gd name="T0" fmla="*/ 100 w 745"/>
                <a:gd name="T1" fmla="*/ 75 h 540"/>
                <a:gd name="T2" fmla="*/ 175 w 745"/>
                <a:gd name="T3" fmla="*/ 150 h 540"/>
                <a:gd name="T4" fmla="*/ 250 w 745"/>
                <a:gd name="T5" fmla="*/ 195 h 540"/>
                <a:gd name="T6" fmla="*/ 385 w 745"/>
                <a:gd name="T7" fmla="*/ 285 h 540"/>
                <a:gd name="T8" fmla="*/ 490 w 745"/>
                <a:gd name="T9" fmla="*/ 360 h 540"/>
                <a:gd name="T10" fmla="*/ 580 w 745"/>
                <a:gd name="T11" fmla="*/ 390 h 540"/>
                <a:gd name="T12" fmla="*/ 730 w 745"/>
                <a:gd name="T13" fmla="*/ 420 h 540"/>
                <a:gd name="T14" fmla="*/ 550 w 745"/>
                <a:gd name="T15" fmla="*/ 465 h 540"/>
                <a:gd name="T16" fmla="*/ 445 w 745"/>
                <a:gd name="T17" fmla="*/ 510 h 540"/>
                <a:gd name="T18" fmla="*/ 190 w 745"/>
                <a:gd name="T19" fmla="*/ 540 h 5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5" h="540">
                  <a:moveTo>
                    <a:pt x="100" y="75"/>
                  </a:moveTo>
                  <a:cubicBezTo>
                    <a:pt x="295" y="205"/>
                    <a:pt x="0" y="0"/>
                    <a:pt x="175" y="150"/>
                  </a:cubicBezTo>
                  <a:cubicBezTo>
                    <a:pt x="197" y="169"/>
                    <a:pt x="227" y="177"/>
                    <a:pt x="250" y="195"/>
                  </a:cubicBezTo>
                  <a:cubicBezTo>
                    <a:pt x="431" y="335"/>
                    <a:pt x="187" y="186"/>
                    <a:pt x="385" y="285"/>
                  </a:cubicBezTo>
                  <a:cubicBezTo>
                    <a:pt x="423" y="304"/>
                    <a:pt x="452" y="341"/>
                    <a:pt x="490" y="360"/>
                  </a:cubicBezTo>
                  <a:cubicBezTo>
                    <a:pt x="518" y="374"/>
                    <a:pt x="549" y="384"/>
                    <a:pt x="580" y="390"/>
                  </a:cubicBezTo>
                  <a:cubicBezTo>
                    <a:pt x="630" y="400"/>
                    <a:pt x="730" y="420"/>
                    <a:pt x="730" y="420"/>
                  </a:cubicBezTo>
                  <a:cubicBezTo>
                    <a:pt x="631" y="486"/>
                    <a:pt x="745" y="420"/>
                    <a:pt x="550" y="465"/>
                  </a:cubicBezTo>
                  <a:cubicBezTo>
                    <a:pt x="513" y="474"/>
                    <a:pt x="482" y="500"/>
                    <a:pt x="445" y="510"/>
                  </a:cubicBezTo>
                  <a:cubicBezTo>
                    <a:pt x="360" y="534"/>
                    <a:pt x="278" y="540"/>
                    <a:pt x="190" y="54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7" name="Oval 18"/>
            <p:cNvSpPr>
              <a:spLocks noChangeArrowheads="1"/>
            </p:cNvSpPr>
            <p:nvPr/>
          </p:nvSpPr>
          <p:spPr bwMode="auto">
            <a:xfrm>
              <a:off x="7640" y="3655"/>
              <a:ext cx="181" cy="17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58" name="Freeform 19"/>
            <p:cNvSpPr>
              <a:spLocks/>
            </p:cNvSpPr>
            <p:nvPr/>
          </p:nvSpPr>
          <p:spPr bwMode="auto">
            <a:xfrm>
              <a:off x="7101" y="4014"/>
              <a:ext cx="334" cy="181"/>
            </a:xfrm>
            <a:custGeom>
              <a:avLst/>
              <a:gdLst>
                <a:gd name="T0" fmla="*/ 0 w 514"/>
                <a:gd name="T1" fmla="*/ 233 h 135"/>
                <a:gd name="T2" fmla="*/ 23 w 514"/>
                <a:gd name="T3" fmla="*/ 345 h 135"/>
                <a:gd name="T4" fmla="*/ 25 w 514"/>
                <a:gd name="T5" fmla="*/ 0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4" h="135">
                  <a:moveTo>
                    <a:pt x="0" y="30"/>
                  </a:moveTo>
                  <a:cubicBezTo>
                    <a:pt x="157" y="135"/>
                    <a:pt x="62" y="84"/>
                    <a:pt x="465" y="45"/>
                  </a:cubicBezTo>
                  <a:cubicBezTo>
                    <a:pt x="514" y="40"/>
                    <a:pt x="510" y="25"/>
                    <a:pt x="51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9" name="Oval 20"/>
            <p:cNvSpPr>
              <a:spLocks noChangeArrowheads="1"/>
            </p:cNvSpPr>
            <p:nvPr/>
          </p:nvSpPr>
          <p:spPr bwMode="auto">
            <a:xfrm>
              <a:off x="6742" y="329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60" name="Freeform 21"/>
            <p:cNvSpPr>
              <a:spLocks/>
            </p:cNvSpPr>
            <p:nvPr/>
          </p:nvSpPr>
          <p:spPr bwMode="auto">
            <a:xfrm rot="1612336">
              <a:off x="6021" y="3654"/>
              <a:ext cx="385" cy="540"/>
            </a:xfrm>
            <a:custGeom>
              <a:avLst/>
              <a:gdLst>
                <a:gd name="T0" fmla="*/ 33 w 544"/>
                <a:gd name="T1" fmla="*/ 13 h 419"/>
                <a:gd name="T2" fmla="*/ 13 w 544"/>
                <a:gd name="T3" fmla="*/ 98 h 419"/>
                <a:gd name="T4" fmla="*/ 1 w 544"/>
                <a:gd name="T5" fmla="*/ 898 h 419"/>
                <a:gd name="T6" fmla="*/ 1 w 544"/>
                <a:gd name="T7" fmla="*/ 1162 h 419"/>
                <a:gd name="T8" fmla="*/ 16 w 544"/>
                <a:gd name="T9" fmla="*/ 2047 h 419"/>
                <a:gd name="T10" fmla="*/ 49 w 544"/>
                <a:gd name="T11" fmla="*/ 1784 h 419"/>
                <a:gd name="T12" fmla="*/ 47 w 544"/>
                <a:gd name="T13" fmla="*/ 1431 h 419"/>
                <a:gd name="T14" fmla="*/ 27 w 544"/>
                <a:gd name="T15" fmla="*/ 898 h 419"/>
                <a:gd name="T16" fmla="*/ 25 w 544"/>
                <a:gd name="T17" fmla="*/ 632 h 419"/>
                <a:gd name="T18" fmla="*/ 35 w 544"/>
                <a:gd name="T19" fmla="*/ 366 h 419"/>
                <a:gd name="T20" fmla="*/ 33 w 544"/>
                <a:gd name="T21" fmla="*/ 13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1" name="Freeform 22"/>
            <p:cNvSpPr>
              <a:spLocks/>
            </p:cNvSpPr>
            <p:nvPr/>
          </p:nvSpPr>
          <p:spPr bwMode="auto">
            <a:xfrm rot="19471619" flipH="1">
              <a:off x="8001" y="3654"/>
              <a:ext cx="385" cy="540"/>
            </a:xfrm>
            <a:custGeom>
              <a:avLst/>
              <a:gdLst>
                <a:gd name="T0" fmla="*/ 33 w 544"/>
                <a:gd name="T1" fmla="*/ 13 h 419"/>
                <a:gd name="T2" fmla="*/ 13 w 544"/>
                <a:gd name="T3" fmla="*/ 98 h 419"/>
                <a:gd name="T4" fmla="*/ 1 w 544"/>
                <a:gd name="T5" fmla="*/ 898 h 419"/>
                <a:gd name="T6" fmla="*/ 1 w 544"/>
                <a:gd name="T7" fmla="*/ 1162 h 419"/>
                <a:gd name="T8" fmla="*/ 16 w 544"/>
                <a:gd name="T9" fmla="*/ 2047 h 419"/>
                <a:gd name="T10" fmla="*/ 49 w 544"/>
                <a:gd name="T11" fmla="*/ 1784 h 419"/>
                <a:gd name="T12" fmla="*/ 47 w 544"/>
                <a:gd name="T13" fmla="*/ 1431 h 419"/>
                <a:gd name="T14" fmla="*/ 27 w 544"/>
                <a:gd name="T15" fmla="*/ 898 h 419"/>
                <a:gd name="T16" fmla="*/ 25 w 544"/>
                <a:gd name="T17" fmla="*/ 632 h 419"/>
                <a:gd name="T18" fmla="*/ 35 w 544"/>
                <a:gd name="T19" fmla="*/ 366 h 419"/>
                <a:gd name="T20" fmla="*/ 33 w 544"/>
                <a:gd name="T21" fmla="*/ 13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2" name="AutoShape 23"/>
            <p:cNvSpPr>
              <a:spLocks noChangeArrowheads="1"/>
            </p:cNvSpPr>
            <p:nvPr/>
          </p:nvSpPr>
          <p:spPr bwMode="auto">
            <a:xfrm>
              <a:off x="6381" y="2574"/>
              <a:ext cx="1620" cy="720"/>
            </a:xfrm>
            <a:prstGeom prst="irregularSeal1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31768" name="Group 24"/>
          <p:cNvGrpSpPr>
            <a:grpSpLocks/>
          </p:cNvGrpSpPr>
          <p:nvPr/>
        </p:nvGrpSpPr>
        <p:grpSpPr bwMode="auto">
          <a:xfrm>
            <a:off x="0" y="2667000"/>
            <a:ext cx="1377950" cy="1143000"/>
            <a:chOff x="1341" y="3474"/>
            <a:chExt cx="2168" cy="1799"/>
          </a:xfrm>
        </p:grpSpPr>
        <p:sp>
          <p:nvSpPr>
            <p:cNvPr id="17436" name="Oval 25"/>
            <p:cNvSpPr>
              <a:spLocks noChangeArrowheads="1"/>
            </p:cNvSpPr>
            <p:nvPr/>
          </p:nvSpPr>
          <p:spPr bwMode="auto">
            <a:xfrm>
              <a:off x="1521" y="3474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37" name="Oval 26"/>
            <p:cNvSpPr>
              <a:spLocks noChangeArrowheads="1"/>
            </p:cNvSpPr>
            <p:nvPr/>
          </p:nvSpPr>
          <p:spPr bwMode="auto">
            <a:xfrm>
              <a:off x="1701" y="3654"/>
              <a:ext cx="360" cy="3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38" name="Oval 27"/>
            <p:cNvSpPr>
              <a:spLocks noChangeArrowheads="1"/>
            </p:cNvSpPr>
            <p:nvPr/>
          </p:nvSpPr>
          <p:spPr bwMode="auto">
            <a:xfrm>
              <a:off x="2781" y="3474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39" name="Oval 28"/>
            <p:cNvSpPr>
              <a:spLocks noChangeArrowheads="1"/>
            </p:cNvSpPr>
            <p:nvPr/>
          </p:nvSpPr>
          <p:spPr bwMode="auto">
            <a:xfrm>
              <a:off x="2781" y="3654"/>
              <a:ext cx="360" cy="3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40" name="Oval 29"/>
            <p:cNvSpPr>
              <a:spLocks noChangeArrowheads="1"/>
            </p:cNvSpPr>
            <p:nvPr/>
          </p:nvSpPr>
          <p:spPr bwMode="auto">
            <a:xfrm>
              <a:off x="1701" y="365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41" name="Oval 30"/>
            <p:cNvSpPr>
              <a:spLocks noChangeArrowheads="1"/>
            </p:cNvSpPr>
            <p:nvPr/>
          </p:nvSpPr>
          <p:spPr bwMode="auto">
            <a:xfrm>
              <a:off x="2061" y="401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42" name="Oval 31"/>
            <p:cNvSpPr>
              <a:spLocks noChangeArrowheads="1"/>
            </p:cNvSpPr>
            <p:nvPr/>
          </p:nvSpPr>
          <p:spPr bwMode="auto">
            <a:xfrm>
              <a:off x="2601" y="401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43" name="Oval 32"/>
            <p:cNvSpPr>
              <a:spLocks noChangeArrowheads="1"/>
            </p:cNvSpPr>
            <p:nvPr/>
          </p:nvSpPr>
          <p:spPr bwMode="auto">
            <a:xfrm>
              <a:off x="2061" y="4374"/>
              <a:ext cx="360" cy="36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44" name="Oval 33"/>
            <p:cNvSpPr>
              <a:spLocks noChangeArrowheads="1"/>
            </p:cNvSpPr>
            <p:nvPr/>
          </p:nvSpPr>
          <p:spPr bwMode="auto">
            <a:xfrm>
              <a:off x="2421" y="4374"/>
              <a:ext cx="360" cy="36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45" name="Freeform 34"/>
            <p:cNvSpPr>
              <a:spLocks/>
            </p:cNvSpPr>
            <p:nvPr/>
          </p:nvSpPr>
          <p:spPr bwMode="auto">
            <a:xfrm>
              <a:off x="2241" y="4374"/>
              <a:ext cx="360" cy="179"/>
            </a:xfrm>
            <a:custGeom>
              <a:avLst/>
              <a:gdLst>
                <a:gd name="T0" fmla="*/ 1776 w 241"/>
                <a:gd name="T1" fmla="*/ 0 h 120"/>
                <a:gd name="T2" fmla="*/ 536 w 241"/>
                <a:gd name="T3" fmla="*/ 243 h 120"/>
                <a:gd name="T4" fmla="*/ 536 w 241"/>
                <a:gd name="T5" fmla="*/ 1972 h 120"/>
                <a:gd name="T6" fmla="*/ 2519 w 241"/>
                <a:gd name="T7" fmla="*/ 1729 h 120"/>
                <a:gd name="T8" fmla="*/ 1776 w 241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" h="120">
                  <a:moveTo>
                    <a:pt x="107" y="0"/>
                  </a:moveTo>
                  <a:cubicBezTo>
                    <a:pt x="82" y="5"/>
                    <a:pt x="53" y="1"/>
                    <a:pt x="32" y="15"/>
                  </a:cubicBezTo>
                  <a:cubicBezTo>
                    <a:pt x="0" y="37"/>
                    <a:pt x="27" y="101"/>
                    <a:pt x="32" y="120"/>
                  </a:cubicBezTo>
                  <a:cubicBezTo>
                    <a:pt x="72" y="115"/>
                    <a:pt x="115" y="120"/>
                    <a:pt x="152" y="105"/>
                  </a:cubicBezTo>
                  <a:cubicBezTo>
                    <a:pt x="241" y="70"/>
                    <a:pt x="137" y="10"/>
                    <a:pt x="107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AutoShape 35"/>
            <p:cNvSpPr>
              <a:spLocks noChangeArrowheads="1"/>
            </p:cNvSpPr>
            <p:nvPr/>
          </p:nvSpPr>
          <p:spPr bwMode="auto">
            <a:xfrm rot="10532169">
              <a:off x="2241" y="4374"/>
              <a:ext cx="360" cy="5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0 w 21600"/>
                <a:gd name="T13" fmla="*/ 0 h 21600"/>
                <a:gd name="T14" fmla="*/ 21480 w 21600"/>
                <a:gd name="T15" fmla="*/ 98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950" y="8325"/>
                  </a:moveTo>
                  <a:cubicBezTo>
                    <a:pt x="5944" y="5974"/>
                    <a:pt x="8248" y="4447"/>
                    <a:pt x="10800" y="4448"/>
                  </a:cubicBezTo>
                  <a:cubicBezTo>
                    <a:pt x="13351" y="4448"/>
                    <a:pt x="15655" y="5974"/>
                    <a:pt x="16649" y="8325"/>
                  </a:cubicBezTo>
                  <a:lnTo>
                    <a:pt x="20746" y="6591"/>
                  </a:lnTo>
                  <a:cubicBezTo>
                    <a:pt x="19055" y="2596"/>
                    <a:pt x="15138" y="-1"/>
                    <a:pt x="10799" y="0"/>
                  </a:cubicBezTo>
                  <a:cubicBezTo>
                    <a:pt x="6461" y="0"/>
                    <a:pt x="2544" y="2596"/>
                    <a:pt x="853" y="6591"/>
                  </a:cubicBezTo>
                  <a:lnTo>
                    <a:pt x="4950" y="8325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Freeform 36"/>
            <p:cNvSpPr>
              <a:spLocks/>
            </p:cNvSpPr>
            <p:nvPr/>
          </p:nvSpPr>
          <p:spPr bwMode="auto">
            <a:xfrm rot="833595">
              <a:off x="1341" y="4374"/>
              <a:ext cx="548" cy="581"/>
            </a:xfrm>
            <a:custGeom>
              <a:avLst/>
              <a:gdLst>
                <a:gd name="T0" fmla="*/ 12 w 977"/>
                <a:gd name="T1" fmla="*/ 14 h 837"/>
                <a:gd name="T2" fmla="*/ 9 w 977"/>
                <a:gd name="T3" fmla="*/ 2 h 837"/>
                <a:gd name="T4" fmla="*/ 1 w 977"/>
                <a:gd name="T5" fmla="*/ 7 h 837"/>
                <a:gd name="T6" fmla="*/ 1 w 977"/>
                <a:gd name="T7" fmla="*/ 14 h 837"/>
                <a:gd name="T8" fmla="*/ 1 w 977"/>
                <a:gd name="T9" fmla="*/ 49 h 837"/>
                <a:gd name="T10" fmla="*/ 3 w 977"/>
                <a:gd name="T11" fmla="*/ 58 h 837"/>
                <a:gd name="T12" fmla="*/ 8 w 977"/>
                <a:gd name="T13" fmla="*/ 64 h 837"/>
                <a:gd name="T14" fmla="*/ 15 w 977"/>
                <a:gd name="T15" fmla="*/ 58 h 837"/>
                <a:gd name="T16" fmla="*/ 17 w 977"/>
                <a:gd name="T17" fmla="*/ 51 h 837"/>
                <a:gd name="T18" fmla="*/ 17 w 977"/>
                <a:gd name="T19" fmla="*/ 48 h 837"/>
                <a:gd name="T20" fmla="*/ 16 w 977"/>
                <a:gd name="T21" fmla="*/ 36 h 837"/>
                <a:gd name="T22" fmla="*/ 10 w 977"/>
                <a:gd name="T23" fmla="*/ 29 h 837"/>
                <a:gd name="T24" fmla="*/ 10 w 977"/>
                <a:gd name="T25" fmla="*/ 26 h 837"/>
                <a:gd name="T26" fmla="*/ 13 w 977"/>
                <a:gd name="T27" fmla="*/ 22 h 837"/>
                <a:gd name="T28" fmla="*/ 12 w 977"/>
                <a:gd name="T29" fmla="*/ 14 h 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7" h="837">
                  <a:moveTo>
                    <a:pt x="722" y="182"/>
                  </a:moveTo>
                  <a:cubicBezTo>
                    <a:pt x="673" y="109"/>
                    <a:pt x="595" y="60"/>
                    <a:pt x="512" y="32"/>
                  </a:cubicBezTo>
                  <a:cubicBezTo>
                    <a:pt x="306" y="41"/>
                    <a:pt x="215" y="0"/>
                    <a:pt x="77" y="92"/>
                  </a:cubicBezTo>
                  <a:cubicBezTo>
                    <a:pt x="67" y="122"/>
                    <a:pt x="57" y="152"/>
                    <a:pt x="47" y="182"/>
                  </a:cubicBezTo>
                  <a:cubicBezTo>
                    <a:pt x="0" y="324"/>
                    <a:pt x="53" y="482"/>
                    <a:pt x="62" y="632"/>
                  </a:cubicBezTo>
                  <a:cubicBezTo>
                    <a:pt x="65" y="685"/>
                    <a:pt x="117" y="727"/>
                    <a:pt x="167" y="737"/>
                  </a:cubicBezTo>
                  <a:cubicBezTo>
                    <a:pt x="275" y="759"/>
                    <a:pt x="376" y="800"/>
                    <a:pt x="482" y="827"/>
                  </a:cubicBezTo>
                  <a:cubicBezTo>
                    <a:pt x="644" y="818"/>
                    <a:pt x="760" y="837"/>
                    <a:pt x="887" y="752"/>
                  </a:cubicBezTo>
                  <a:cubicBezTo>
                    <a:pt x="907" y="722"/>
                    <a:pt x="927" y="692"/>
                    <a:pt x="947" y="662"/>
                  </a:cubicBezTo>
                  <a:cubicBezTo>
                    <a:pt x="957" y="647"/>
                    <a:pt x="977" y="617"/>
                    <a:pt x="977" y="617"/>
                  </a:cubicBezTo>
                  <a:cubicBezTo>
                    <a:pt x="954" y="526"/>
                    <a:pt x="969" y="577"/>
                    <a:pt x="932" y="467"/>
                  </a:cubicBezTo>
                  <a:cubicBezTo>
                    <a:pt x="899" y="368"/>
                    <a:pt x="581" y="378"/>
                    <a:pt x="572" y="377"/>
                  </a:cubicBezTo>
                  <a:cubicBezTo>
                    <a:pt x="567" y="362"/>
                    <a:pt x="557" y="348"/>
                    <a:pt x="557" y="332"/>
                  </a:cubicBezTo>
                  <a:cubicBezTo>
                    <a:pt x="557" y="226"/>
                    <a:pt x="670" y="319"/>
                    <a:pt x="737" y="272"/>
                  </a:cubicBezTo>
                  <a:cubicBezTo>
                    <a:pt x="762" y="255"/>
                    <a:pt x="727" y="212"/>
                    <a:pt x="722" y="182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Freeform 37"/>
            <p:cNvSpPr>
              <a:spLocks/>
            </p:cNvSpPr>
            <p:nvPr/>
          </p:nvSpPr>
          <p:spPr bwMode="auto">
            <a:xfrm rot="20143112" flipH="1">
              <a:off x="2961" y="4374"/>
              <a:ext cx="548" cy="581"/>
            </a:xfrm>
            <a:custGeom>
              <a:avLst/>
              <a:gdLst>
                <a:gd name="T0" fmla="*/ 12 w 977"/>
                <a:gd name="T1" fmla="*/ 14 h 837"/>
                <a:gd name="T2" fmla="*/ 9 w 977"/>
                <a:gd name="T3" fmla="*/ 2 h 837"/>
                <a:gd name="T4" fmla="*/ 1 w 977"/>
                <a:gd name="T5" fmla="*/ 7 h 837"/>
                <a:gd name="T6" fmla="*/ 1 w 977"/>
                <a:gd name="T7" fmla="*/ 14 h 837"/>
                <a:gd name="T8" fmla="*/ 1 w 977"/>
                <a:gd name="T9" fmla="*/ 49 h 837"/>
                <a:gd name="T10" fmla="*/ 3 w 977"/>
                <a:gd name="T11" fmla="*/ 58 h 837"/>
                <a:gd name="T12" fmla="*/ 8 w 977"/>
                <a:gd name="T13" fmla="*/ 64 h 837"/>
                <a:gd name="T14" fmla="*/ 15 w 977"/>
                <a:gd name="T15" fmla="*/ 58 h 837"/>
                <a:gd name="T16" fmla="*/ 17 w 977"/>
                <a:gd name="T17" fmla="*/ 51 h 837"/>
                <a:gd name="T18" fmla="*/ 17 w 977"/>
                <a:gd name="T19" fmla="*/ 48 h 837"/>
                <a:gd name="T20" fmla="*/ 16 w 977"/>
                <a:gd name="T21" fmla="*/ 36 h 837"/>
                <a:gd name="T22" fmla="*/ 10 w 977"/>
                <a:gd name="T23" fmla="*/ 29 h 837"/>
                <a:gd name="T24" fmla="*/ 10 w 977"/>
                <a:gd name="T25" fmla="*/ 26 h 837"/>
                <a:gd name="T26" fmla="*/ 13 w 977"/>
                <a:gd name="T27" fmla="*/ 22 h 837"/>
                <a:gd name="T28" fmla="*/ 12 w 977"/>
                <a:gd name="T29" fmla="*/ 14 h 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7" h="837">
                  <a:moveTo>
                    <a:pt x="722" y="182"/>
                  </a:moveTo>
                  <a:cubicBezTo>
                    <a:pt x="673" y="109"/>
                    <a:pt x="595" y="60"/>
                    <a:pt x="512" y="32"/>
                  </a:cubicBezTo>
                  <a:cubicBezTo>
                    <a:pt x="306" y="41"/>
                    <a:pt x="215" y="0"/>
                    <a:pt x="77" y="92"/>
                  </a:cubicBezTo>
                  <a:cubicBezTo>
                    <a:pt x="67" y="122"/>
                    <a:pt x="57" y="152"/>
                    <a:pt x="47" y="182"/>
                  </a:cubicBezTo>
                  <a:cubicBezTo>
                    <a:pt x="0" y="324"/>
                    <a:pt x="53" y="482"/>
                    <a:pt x="62" y="632"/>
                  </a:cubicBezTo>
                  <a:cubicBezTo>
                    <a:pt x="65" y="685"/>
                    <a:pt x="117" y="727"/>
                    <a:pt x="167" y="737"/>
                  </a:cubicBezTo>
                  <a:cubicBezTo>
                    <a:pt x="275" y="759"/>
                    <a:pt x="376" y="800"/>
                    <a:pt x="482" y="827"/>
                  </a:cubicBezTo>
                  <a:cubicBezTo>
                    <a:pt x="644" y="818"/>
                    <a:pt x="760" y="837"/>
                    <a:pt x="887" y="752"/>
                  </a:cubicBezTo>
                  <a:cubicBezTo>
                    <a:pt x="907" y="722"/>
                    <a:pt x="927" y="692"/>
                    <a:pt x="947" y="662"/>
                  </a:cubicBezTo>
                  <a:cubicBezTo>
                    <a:pt x="957" y="647"/>
                    <a:pt x="977" y="617"/>
                    <a:pt x="977" y="617"/>
                  </a:cubicBezTo>
                  <a:cubicBezTo>
                    <a:pt x="954" y="526"/>
                    <a:pt x="969" y="577"/>
                    <a:pt x="932" y="467"/>
                  </a:cubicBezTo>
                  <a:cubicBezTo>
                    <a:pt x="899" y="368"/>
                    <a:pt x="581" y="378"/>
                    <a:pt x="572" y="377"/>
                  </a:cubicBezTo>
                  <a:cubicBezTo>
                    <a:pt x="567" y="362"/>
                    <a:pt x="557" y="348"/>
                    <a:pt x="557" y="332"/>
                  </a:cubicBezTo>
                  <a:cubicBezTo>
                    <a:pt x="557" y="226"/>
                    <a:pt x="670" y="319"/>
                    <a:pt x="737" y="272"/>
                  </a:cubicBezTo>
                  <a:cubicBezTo>
                    <a:pt x="762" y="255"/>
                    <a:pt x="727" y="212"/>
                    <a:pt x="722" y="182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AutoShape 38"/>
            <p:cNvSpPr>
              <a:spLocks noChangeArrowheads="1"/>
            </p:cNvSpPr>
            <p:nvPr/>
          </p:nvSpPr>
          <p:spPr bwMode="auto">
            <a:xfrm rot="5400000">
              <a:off x="1793" y="4822"/>
              <a:ext cx="359" cy="543"/>
            </a:xfrm>
            <a:prstGeom prst="moon">
              <a:avLst>
                <a:gd name="adj" fmla="val 87500"/>
              </a:avLst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50" name="AutoShape 39"/>
            <p:cNvSpPr>
              <a:spLocks noChangeArrowheads="1"/>
            </p:cNvSpPr>
            <p:nvPr/>
          </p:nvSpPr>
          <p:spPr bwMode="auto">
            <a:xfrm rot="5400000">
              <a:off x="2693" y="4822"/>
              <a:ext cx="359" cy="543"/>
            </a:xfrm>
            <a:prstGeom prst="moon">
              <a:avLst>
                <a:gd name="adj" fmla="val 87500"/>
              </a:avLst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31784" name="Group 40"/>
          <p:cNvGrpSpPr>
            <a:grpSpLocks/>
          </p:cNvGrpSpPr>
          <p:nvPr/>
        </p:nvGrpSpPr>
        <p:grpSpPr bwMode="auto">
          <a:xfrm>
            <a:off x="0" y="76200"/>
            <a:ext cx="2079625" cy="1625600"/>
            <a:chOff x="3501" y="5814"/>
            <a:chExt cx="3274" cy="2559"/>
          </a:xfrm>
        </p:grpSpPr>
        <p:sp>
          <p:nvSpPr>
            <p:cNvPr id="17423" name="Oval 41"/>
            <p:cNvSpPr>
              <a:spLocks noChangeArrowheads="1"/>
            </p:cNvSpPr>
            <p:nvPr/>
          </p:nvSpPr>
          <p:spPr bwMode="auto">
            <a:xfrm>
              <a:off x="4401" y="653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24" name="Freeform 42"/>
            <p:cNvSpPr>
              <a:spLocks/>
            </p:cNvSpPr>
            <p:nvPr/>
          </p:nvSpPr>
          <p:spPr bwMode="auto">
            <a:xfrm>
              <a:off x="3501" y="7074"/>
              <a:ext cx="934" cy="748"/>
            </a:xfrm>
            <a:custGeom>
              <a:avLst/>
              <a:gdLst>
                <a:gd name="T0" fmla="*/ 900 w 934"/>
                <a:gd name="T1" fmla="*/ 5 h 748"/>
                <a:gd name="T2" fmla="*/ 540 w 934"/>
                <a:gd name="T3" fmla="*/ 20 h 748"/>
                <a:gd name="T4" fmla="*/ 255 w 934"/>
                <a:gd name="T5" fmla="*/ 290 h 748"/>
                <a:gd name="T6" fmla="*/ 135 w 934"/>
                <a:gd name="T7" fmla="*/ 470 h 748"/>
                <a:gd name="T8" fmla="*/ 45 w 934"/>
                <a:gd name="T9" fmla="*/ 605 h 748"/>
                <a:gd name="T10" fmla="*/ 0 w 934"/>
                <a:gd name="T11" fmla="*/ 695 h 748"/>
                <a:gd name="T12" fmla="*/ 15 w 934"/>
                <a:gd name="T13" fmla="*/ 740 h 748"/>
                <a:gd name="T14" fmla="*/ 75 w 934"/>
                <a:gd name="T15" fmla="*/ 725 h 748"/>
                <a:gd name="T16" fmla="*/ 165 w 934"/>
                <a:gd name="T17" fmla="*/ 695 h 748"/>
                <a:gd name="T18" fmla="*/ 300 w 934"/>
                <a:gd name="T19" fmla="*/ 560 h 748"/>
                <a:gd name="T20" fmla="*/ 345 w 934"/>
                <a:gd name="T21" fmla="*/ 515 h 748"/>
                <a:gd name="T22" fmla="*/ 390 w 934"/>
                <a:gd name="T23" fmla="*/ 470 h 748"/>
                <a:gd name="T24" fmla="*/ 330 w 934"/>
                <a:gd name="T25" fmla="*/ 650 h 748"/>
                <a:gd name="T26" fmla="*/ 345 w 934"/>
                <a:gd name="T27" fmla="*/ 695 h 748"/>
                <a:gd name="T28" fmla="*/ 480 w 934"/>
                <a:gd name="T29" fmla="*/ 590 h 748"/>
                <a:gd name="T30" fmla="*/ 510 w 934"/>
                <a:gd name="T31" fmla="*/ 590 h 748"/>
                <a:gd name="T32" fmla="*/ 555 w 934"/>
                <a:gd name="T33" fmla="*/ 605 h 748"/>
                <a:gd name="T34" fmla="*/ 615 w 934"/>
                <a:gd name="T35" fmla="*/ 590 h 748"/>
                <a:gd name="T36" fmla="*/ 630 w 934"/>
                <a:gd name="T37" fmla="*/ 545 h 748"/>
                <a:gd name="T38" fmla="*/ 645 w 934"/>
                <a:gd name="T39" fmla="*/ 320 h 748"/>
                <a:gd name="T40" fmla="*/ 705 w 934"/>
                <a:gd name="T41" fmla="*/ 470 h 748"/>
                <a:gd name="T42" fmla="*/ 750 w 934"/>
                <a:gd name="T43" fmla="*/ 440 h 748"/>
                <a:gd name="T44" fmla="*/ 795 w 934"/>
                <a:gd name="T45" fmla="*/ 245 h 748"/>
                <a:gd name="T46" fmla="*/ 840 w 934"/>
                <a:gd name="T47" fmla="*/ 290 h 748"/>
                <a:gd name="T48" fmla="*/ 885 w 934"/>
                <a:gd name="T49" fmla="*/ 305 h 748"/>
                <a:gd name="T50" fmla="*/ 930 w 934"/>
                <a:gd name="T51" fmla="*/ 290 h 748"/>
                <a:gd name="T52" fmla="*/ 900 w 934"/>
                <a:gd name="T53" fmla="*/ 5 h 7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34" h="748">
                  <a:moveTo>
                    <a:pt x="900" y="5"/>
                  </a:moveTo>
                  <a:cubicBezTo>
                    <a:pt x="780" y="10"/>
                    <a:pt x="658" y="0"/>
                    <a:pt x="540" y="20"/>
                  </a:cubicBezTo>
                  <a:cubicBezTo>
                    <a:pt x="435" y="38"/>
                    <a:pt x="342" y="232"/>
                    <a:pt x="255" y="290"/>
                  </a:cubicBezTo>
                  <a:cubicBezTo>
                    <a:pt x="233" y="357"/>
                    <a:pt x="175" y="410"/>
                    <a:pt x="135" y="470"/>
                  </a:cubicBezTo>
                  <a:cubicBezTo>
                    <a:pt x="109" y="509"/>
                    <a:pt x="60" y="561"/>
                    <a:pt x="45" y="605"/>
                  </a:cubicBezTo>
                  <a:cubicBezTo>
                    <a:pt x="24" y="667"/>
                    <a:pt x="39" y="637"/>
                    <a:pt x="0" y="695"/>
                  </a:cubicBezTo>
                  <a:cubicBezTo>
                    <a:pt x="5" y="710"/>
                    <a:pt x="0" y="734"/>
                    <a:pt x="15" y="740"/>
                  </a:cubicBezTo>
                  <a:cubicBezTo>
                    <a:pt x="34" y="748"/>
                    <a:pt x="55" y="731"/>
                    <a:pt x="75" y="725"/>
                  </a:cubicBezTo>
                  <a:cubicBezTo>
                    <a:pt x="105" y="716"/>
                    <a:pt x="165" y="695"/>
                    <a:pt x="165" y="695"/>
                  </a:cubicBezTo>
                  <a:cubicBezTo>
                    <a:pt x="210" y="650"/>
                    <a:pt x="255" y="605"/>
                    <a:pt x="300" y="560"/>
                  </a:cubicBezTo>
                  <a:cubicBezTo>
                    <a:pt x="315" y="545"/>
                    <a:pt x="330" y="530"/>
                    <a:pt x="345" y="515"/>
                  </a:cubicBezTo>
                  <a:cubicBezTo>
                    <a:pt x="360" y="500"/>
                    <a:pt x="390" y="470"/>
                    <a:pt x="390" y="470"/>
                  </a:cubicBezTo>
                  <a:cubicBezTo>
                    <a:pt x="374" y="534"/>
                    <a:pt x="354" y="589"/>
                    <a:pt x="330" y="650"/>
                  </a:cubicBezTo>
                  <a:cubicBezTo>
                    <a:pt x="335" y="665"/>
                    <a:pt x="330" y="691"/>
                    <a:pt x="345" y="695"/>
                  </a:cubicBezTo>
                  <a:cubicBezTo>
                    <a:pt x="436" y="721"/>
                    <a:pt x="459" y="652"/>
                    <a:pt x="480" y="590"/>
                  </a:cubicBezTo>
                  <a:cubicBezTo>
                    <a:pt x="511" y="212"/>
                    <a:pt x="479" y="488"/>
                    <a:pt x="510" y="590"/>
                  </a:cubicBezTo>
                  <a:cubicBezTo>
                    <a:pt x="515" y="605"/>
                    <a:pt x="540" y="600"/>
                    <a:pt x="555" y="605"/>
                  </a:cubicBezTo>
                  <a:cubicBezTo>
                    <a:pt x="575" y="600"/>
                    <a:pt x="599" y="603"/>
                    <a:pt x="615" y="590"/>
                  </a:cubicBezTo>
                  <a:cubicBezTo>
                    <a:pt x="627" y="580"/>
                    <a:pt x="628" y="561"/>
                    <a:pt x="630" y="545"/>
                  </a:cubicBezTo>
                  <a:cubicBezTo>
                    <a:pt x="638" y="470"/>
                    <a:pt x="640" y="395"/>
                    <a:pt x="645" y="320"/>
                  </a:cubicBezTo>
                  <a:cubicBezTo>
                    <a:pt x="648" y="341"/>
                    <a:pt x="633" y="470"/>
                    <a:pt x="705" y="470"/>
                  </a:cubicBezTo>
                  <a:cubicBezTo>
                    <a:pt x="723" y="470"/>
                    <a:pt x="735" y="450"/>
                    <a:pt x="750" y="440"/>
                  </a:cubicBezTo>
                  <a:cubicBezTo>
                    <a:pt x="772" y="90"/>
                    <a:pt x="719" y="154"/>
                    <a:pt x="795" y="245"/>
                  </a:cubicBezTo>
                  <a:cubicBezTo>
                    <a:pt x="809" y="261"/>
                    <a:pt x="822" y="278"/>
                    <a:pt x="840" y="290"/>
                  </a:cubicBezTo>
                  <a:cubicBezTo>
                    <a:pt x="853" y="299"/>
                    <a:pt x="870" y="300"/>
                    <a:pt x="885" y="305"/>
                  </a:cubicBezTo>
                  <a:cubicBezTo>
                    <a:pt x="900" y="300"/>
                    <a:pt x="927" y="306"/>
                    <a:pt x="930" y="290"/>
                  </a:cubicBezTo>
                  <a:cubicBezTo>
                    <a:pt x="934" y="266"/>
                    <a:pt x="905" y="48"/>
                    <a:pt x="90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43"/>
            <p:cNvSpPr>
              <a:spLocks/>
            </p:cNvSpPr>
            <p:nvPr/>
          </p:nvSpPr>
          <p:spPr bwMode="auto">
            <a:xfrm flipH="1">
              <a:off x="5841" y="7074"/>
              <a:ext cx="934" cy="748"/>
            </a:xfrm>
            <a:custGeom>
              <a:avLst/>
              <a:gdLst>
                <a:gd name="T0" fmla="*/ 900 w 934"/>
                <a:gd name="T1" fmla="*/ 5 h 748"/>
                <a:gd name="T2" fmla="*/ 540 w 934"/>
                <a:gd name="T3" fmla="*/ 20 h 748"/>
                <a:gd name="T4" fmla="*/ 255 w 934"/>
                <a:gd name="T5" fmla="*/ 290 h 748"/>
                <a:gd name="T6" fmla="*/ 135 w 934"/>
                <a:gd name="T7" fmla="*/ 470 h 748"/>
                <a:gd name="T8" fmla="*/ 45 w 934"/>
                <a:gd name="T9" fmla="*/ 605 h 748"/>
                <a:gd name="T10" fmla="*/ 0 w 934"/>
                <a:gd name="T11" fmla="*/ 695 h 748"/>
                <a:gd name="T12" fmla="*/ 15 w 934"/>
                <a:gd name="T13" fmla="*/ 740 h 748"/>
                <a:gd name="T14" fmla="*/ 75 w 934"/>
                <a:gd name="T15" fmla="*/ 725 h 748"/>
                <a:gd name="T16" fmla="*/ 165 w 934"/>
                <a:gd name="T17" fmla="*/ 695 h 748"/>
                <a:gd name="T18" fmla="*/ 300 w 934"/>
                <a:gd name="T19" fmla="*/ 560 h 748"/>
                <a:gd name="T20" fmla="*/ 345 w 934"/>
                <a:gd name="T21" fmla="*/ 515 h 748"/>
                <a:gd name="T22" fmla="*/ 390 w 934"/>
                <a:gd name="T23" fmla="*/ 470 h 748"/>
                <a:gd name="T24" fmla="*/ 330 w 934"/>
                <a:gd name="T25" fmla="*/ 650 h 748"/>
                <a:gd name="T26" fmla="*/ 345 w 934"/>
                <a:gd name="T27" fmla="*/ 695 h 748"/>
                <a:gd name="T28" fmla="*/ 480 w 934"/>
                <a:gd name="T29" fmla="*/ 590 h 748"/>
                <a:gd name="T30" fmla="*/ 510 w 934"/>
                <a:gd name="T31" fmla="*/ 590 h 748"/>
                <a:gd name="T32" fmla="*/ 555 w 934"/>
                <a:gd name="T33" fmla="*/ 605 h 748"/>
                <a:gd name="T34" fmla="*/ 615 w 934"/>
                <a:gd name="T35" fmla="*/ 590 h 748"/>
                <a:gd name="T36" fmla="*/ 630 w 934"/>
                <a:gd name="T37" fmla="*/ 545 h 748"/>
                <a:gd name="T38" fmla="*/ 645 w 934"/>
                <a:gd name="T39" fmla="*/ 320 h 748"/>
                <a:gd name="T40" fmla="*/ 705 w 934"/>
                <a:gd name="T41" fmla="*/ 470 h 748"/>
                <a:gd name="T42" fmla="*/ 750 w 934"/>
                <a:gd name="T43" fmla="*/ 440 h 748"/>
                <a:gd name="T44" fmla="*/ 795 w 934"/>
                <a:gd name="T45" fmla="*/ 245 h 748"/>
                <a:gd name="T46" fmla="*/ 840 w 934"/>
                <a:gd name="T47" fmla="*/ 290 h 748"/>
                <a:gd name="T48" fmla="*/ 885 w 934"/>
                <a:gd name="T49" fmla="*/ 305 h 748"/>
                <a:gd name="T50" fmla="*/ 930 w 934"/>
                <a:gd name="T51" fmla="*/ 290 h 748"/>
                <a:gd name="T52" fmla="*/ 900 w 934"/>
                <a:gd name="T53" fmla="*/ 5 h 7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34" h="748">
                  <a:moveTo>
                    <a:pt x="900" y="5"/>
                  </a:moveTo>
                  <a:cubicBezTo>
                    <a:pt x="780" y="10"/>
                    <a:pt x="658" y="0"/>
                    <a:pt x="540" y="20"/>
                  </a:cubicBezTo>
                  <a:cubicBezTo>
                    <a:pt x="435" y="38"/>
                    <a:pt x="342" y="232"/>
                    <a:pt x="255" y="290"/>
                  </a:cubicBezTo>
                  <a:cubicBezTo>
                    <a:pt x="233" y="357"/>
                    <a:pt x="175" y="410"/>
                    <a:pt x="135" y="470"/>
                  </a:cubicBezTo>
                  <a:cubicBezTo>
                    <a:pt x="109" y="509"/>
                    <a:pt x="60" y="561"/>
                    <a:pt x="45" y="605"/>
                  </a:cubicBezTo>
                  <a:cubicBezTo>
                    <a:pt x="24" y="667"/>
                    <a:pt x="39" y="637"/>
                    <a:pt x="0" y="695"/>
                  </a:cubicBezTo>
                  <a:cubicBezTo>
                    <a:pt x="5" y="710"/>
                    <a:pt x="0" y="734"/>
                    <a:pt x="15" y="740"/>
                  </a:cubicBezTo>
                  <a:cubicBezTo>
                    <a:pt x="34" y="748"/>
                    <a:pt x="55" y="731"/>
                    <a:pt x="75" y="725"/>
                  </a:cubicBezTo>
                  <a:cubicBezTo>
                    <a:pt x="105" y="716"/>
                    <a:pt x="165" y="695"/>
                    <a:pt x="165" y="695"/>
                  </a:cubicBezTo>
                  <a:cubicBezTo>
                    <a:pt x="210" y="650"/>
                    <a:pt x="255" y="605"/>
                    <a:pt x="300" y="560"/>
                  </a:cubicBezTo>
                  <a:cubicBezTo>
                    <a:pt x="315" y="545"/>
                    <a:pt x="330" y="530"/>
                    <a:pt x="345" y="515"/>
                  </a:cubicBezTo>
                  <a:cubicBezTo>
                    <a:pt x="360" y="500"/>
                    <a:pt x="390" y="470"/>
                    <a:pt x="390" y="470"/>
                  </a:cubicBezTo>
                  <a:cubicBezTo>
                    <a:pt x="374" y="534"/>
                    <a:pt x="354" y="589"/>
                    <a:pt x="330" y="650"/>
                  </a:cubicBezTo>
                  <a:cubicBezTo>
                    <a:pt x="335" y="665"/>
                    <a:pt x="330" y="691"/>
                    <a:pt x="345" y="695"/>
                  </a:cubicBezTo>
                  <a:cubicBezTo>
                    <a:pt x="436" y="721"/>
                    <a:pt x="459" y="652"/>
                    <a:pt x="480" y="590"/>
                  </a:cubicBezTo>
                  <a:cubicBezTo>
                    <a:pt x="511" y="212"/>
                    <a:pt x="479" y="488"/>
                    <a:pt x="510" y="590"/>
                  </a:cubicBezTo>
                  <a:cubicBezTo>
                    <a:pt x="515" y="605"/>
                    <a:pt x="540" y="600"/>
                    <a:pt x="555" y="605"/>
                  </a:cubicBezTo>
                  <a:cubicBezTo>
                    <a:pt x="575" y="600"/>
                    <a:pt x="599" y="603"/>
                    <a:pt x="615" y="590"/>
                  </a:cubicBezTo>
                  <a:cubicBezTo>
                    <a:pt x="627" y="580"/>
                    <a:pt x="628" y="561"/>
                    <a:pt x="630" y="545"/>
                  </a:cubicBezTo>
                  <a:cubicBezTo>
                    <a:pt x="638" y="470"/>
                    <a:pt x="640" y="395"/>
                    <a:pt x="645" y="320"/>
                  </a:cubicBezTo>
                  <a:cubicBezTo>
                    <a:pt x="648" y="341"/>
                    <a:pt x="633" y="470"/>
                    <a:pt x="705" y="470"/>
                  </a:cubicBezTo>
                  <a:cubicBezTo>
                    <a:pt x="723" y="470"/>
                    <a:pt x="735" y="450"/>
                    <a:pt x="750" y="440"/>
                  </a:cubicBezTo>
                  <a:cubicBezTo>
                    <a:pt x="772" y="90"/>
                    <a:pt x="719" y="154"/>
                    <a:pt x="795" y="245"/>
                  </a:cubicBezTo>
                  <a:cubicBezTo>
                    <a:pt x="809" y="261"/>
                    <a:pt x="822" y="278"/>
                    <a:pt x="840" y="290"/>
                  </a:cubicBezTo>
                  <a:cubicBezTo>
                    <a:pt x="853" y="299"/>
                    <a:pt x="870" y="300"/>
                    <a:pt x="885" y="305"/>
                  </a:cubicBezTo>
                  <a:cubicBezTo>
                    <a:pt x="900" y="300"/>
                    <a:pt x="927" y="306"/>
                    <a:pt x="930" y="290"/>
                  </a:cubicBezTo>
                  <a:cubicBezTo>
                    <a:pt x="934" y="266"/>
                    <a:pt x="905" y="48"/>
                    <a:pt x="90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Oval 44"/>
            <p:cNvSpPr>
              <a:spLocks noChangeArrowheads="1"/>
            </p:cNvSpPr>
            <p:nvPr/>
          </p:nvSpPr>
          <p:spPr bwMode="auto">
            <a:xfrm>
              <a:off x="4761" y="707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27" name="Oval 45"/>
            <p:cNvSpPr>
              <a:spLocks noChangeArrowheads="1"/>
            </p:cNvSpPr>
            <p:nvPr/>
          </p:nvSpPr>
          <p:spPr bwMode="auto">
            <a:xfrm>
              <a:off x="5301" y="707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28" name="AutoShape 46"/>
            <p:cNvSpPr>
              <a:spLocks noChangeArrowheads="1"/>
            </p:cNvSpPr>
            <p:nvPr/>
          </p:nvSpPr>
          <p:spPr bwMode="auto">
            <a:xfrm rot="5246460">
              <a:off x="4581" y="7794"/>
              <a:ext cx="360" cy="36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29" name="AutoShape 47"/>
            <p:cNvSpPr>
              <a:spLocks noChangeArrowheads="1"/>
            </p:cNvSpPr>
            <p:nvPr/>
          </p:nvSpPr>
          <p:spPr bwMode="auto">
            <a:xfrm rot="5246460">
              <a:off x="5301" y="7794"/>
              <a:ext cx="360" cy="36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430" name="Freeform 48"/>
            <p:cNvSpPr>
              <a:spLocks/>
            </p:cNvSpPr>
            <p:nvPr/>
          </p:nvSpPr>
          <p:spPr bwMode="auto">
            <a:xfrm rot="1280672">
              <a:off x="4581" y="7974"/>
              <a:ext cx="467" cy="399"/>
            </a:xfrm>
            <a:custGeom>
              <a:avLst/>
              <a:gdLst>
                <a:gd name="T0" fmla="*/ 17 w 647"/>
                <a:gd name="T1" fmla="*/ 109 h 399"/>
                <a:gd name="T2" fmla="*/ 1 w 647"/>
                <a:gd name="T3" fmla="*/ 244 h 399"/>
                <a:gd name="T4" fmla="*/ 11 w 647"/>
                <a:gd name="T5" fmla="*/ 394 h 399"/>
                <a:gd name="T6" fmla="*/ 25 w 647"/>
                <a:gd name="T7" fmla="*/ 379 h 399"/>
                <a:gd name="T8" fmla="*/ 31 w 647"/>
                <a:gd name="T9" fmla="*/ 349 h 399"/>
                <a:gd name="T10" fmla="*/ 44 w 647"/>
                <a:gd name="T11" fmla="*/ 259 h 399"/>
                <a:gd name="T12" fmla="*/ 43 w 647"/>
                <a:gd name="T13" fmla="*/ 214 h 399"/>
                <a:gd name="T14" fmla="*/ 52 w 647"/>
                <a:gd name="T15" fmla="*/ 214 h 399"/>
                <a:gd name="T16" fmla="*/ 66 w 647"/>
                <a:gd name="T17" fmla="*/ 199 h 399"/>
                <a:gd name="T18" fmla="*/ 60 w 647"/>
                <a:gd name="T19" fmla="*/ 34 h 399"/>
                <a:gd name="T20" fmla="*/ 51 w 647"/>
                <a:gd name="T21" fmla="*/ 4 h 399"/>
                <a:gd name="T22" fmla="*/ 27 w 647"/>
                <a:gd name="T23" fmla="*/ 34 h 399"/>
                <a:gd name="T24" fmla="*/ 1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49"/>
            <p:cNvSpPr>
              <a:spLocks/>
            </p:cNvSpPr>
            <p:nvPr/>
          </p:nvSpPr>
          <p:spPr bwMode="auto">
            <a:xfrm rot="1280672">
              <a:off x="5301" y="7974"/>
              <a:ext cx="467" cy="399"/>
            </a:xfrm>
            <a:custGeom>
              <a:avLst/>
              <a:gdLst>
                <a:gd name="T0" fmla="*/ 17 w 647"/>
                <a:gd name="T1" fmla="*/ 109 h 399"/>
                <a:gd name="T2" fmla="*/ 1 w 647"/>
                <a:gd name="T3" fmla="*/ 244 h 399"/>
                <a:gd name="T4" fmla="*/ 11 w 647"/>
                <a:gd name="T5" fmla="*/ 394 h 399"/>
                <a:gd name="T6" fmla="*/ 25 w 647"/>
                <a:gd name="T7" fmla="*/ 379 h 399"/>
                <a:gd name="T8" fmla="*/ 31 w 647"/>
                <a:gd name="T9" fmla="*/ 349 h 399"/>
                <a:gd name="T10" fmla="*/ 44 w 647"/>
                <a:gd name="T11" fmla="*/ 259 h 399"/>
                <a:gd name="T12" fmla="*/ 43 w 647"/>
                <a:gd name="T13" fmla="*/ 214 h 399"/>
                <a:gd name="T14" fmla="*/ 52 w 647"/>
                <a:gd name="T15" fmla="*/ 214 h 399"/>
                <a:gd name="T16" fmla="*/ 66 w 647"/>
                <a:gd name="T17" fmla="*/ 199 h 399"/>
                <a:gd name="T18" fmla="*/ 60 w 647"/>
                <a:gd name="T19" fmla="*/ 34 h 399"/>
                <a:gd name="T20" fmla="*/ 51 w 647"/>
                <a:gd name="T21" fmla="*/ 4 h 399"/>
                <a:gd name="T22" fmla="*/ 27 w 647"/>
                <a:gd name="T23" fmla="*/ 34 h 399"/>
                <a:gd name="T24" fmla="*/ 1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Freeform 50"/>
            <p:cNvSpPr>
              <a:spLocks/>
            </p:cNvSpPr>
            <p:nvPr/>
          </p:nvSpPr>
          <p:spPr bwMode="auto">
            <a:xfrm>
              <a:off x="4221" y="5814"/>
              <a:ext cx="1800" cy="998"/>
            </a:xfrm>
            <a:custGeom>
              <a:avLst/>
              <a:gdLst>
                <a:gd name="T0" fmla="*/ 10489 w 1112"/>
                <a:gd name="T1" fmla="*/ 27570 h 557"/>
                <a:gd name="T2" fmla="*/ 4798 w 1112"/>
                <a:gd name="T3" fmla="*/ 26661 h 557"/>
                <a:gd name="T4" fmla="*/ 3935 w 1112"/>
                <a:gd name="T5" fmla="*/ 24025 h 557"/>
                <a:gd name="T6" fmla="*/ 2621 w 1112"/>
                <a:gd name="T7" fmla="*/ 23117 h 557"/>
                <a:gd name="T8" fmla="*/ 1310 w 1112"/>
                <a:gd name="T9" fmla="*/ 20437 h 557"/>
                <a:gd name="T10" fmla="*/ 0 w 1112"/>
                <a:gd name="T11" fmla="*/ 18665 h 557"/>
                <a:gd name="T12" fmla="*/ 1310 w 1112"/>
                <a:gd name="T13" fmla="*/ 17797 h 557"/>
                <a:gd name="T14" fmla="*/ 9178 w 1112"/>
                <a:gd name="T15" fmla="*/ 20437 h 557"/>
                <a:gd name="T16" fmla="*/ 8746 w 1112"/>
                <a:gd name="T17" fmla="*/ 0 h 557"/>
                <a:gd name="T18" fmla="*/ 10489 w 1112"/>
                <a:gd name="T19" fmla="*/ 13340 h 557"/>
                <a:gd name="T20" fmla="*/ 11804 w 1112"/>
                <a:gd name="T21" fmla="*/ 12447 h 557"/>
                <a:gd name="T22" fmla="*/ 14411 w 1112"/>
                <a:gd name="T23" fmla="*/ 8905 h 557"/>
                <a:gd name="T24" fmla="*/ 14856 w 1112"/>
                <a:gd name="T25" fmla="*/ 12447 h 557"/>
                <a:gd name="T26" fmla="*/ 15289 w 1112"/>
                <a:gd name="T27" fmla="*/ 17797 h 557"/>
                <a:gd name="T28" fmla="*/ 19217 w 1112"/>
                <a:gd name="T29" fmla="*/ 16912 h 557"/>
                <a:gd name="T30" fmla="*/ 23581 w 1112"/>
                <a:gd name="T31" fmla="*/ 11544 h 557"/>
                <a:gd name="T32" fmla="*/ 24892 w 1112"/>
                <a:gd name="T33" fmla="*/ 9792 h 557"/>
                <a:gd name="T34" fmla="*/ 23149 w 1112"/>
                <a:gd name="T35" fmla="*/ 15117 h 557"/>
                <a:gd name="T36" fmla="*/ 22272 w 1112"/>
                <a:gd name="T37" fmla="*/ 17797 h 557"/>
                <a:gd name="T38" fmla="*/ 20530 w 1112"/>
                <a:gd name="T39" fmla="*/ 18665 h 557"/>
                <a:gd name="T40" fmla="*/ 31018 w 1112"/>
                <a:gd name="T41" fmla="*/ 19551 h 557"/>
                <a:gd name="T42" fmla="*/ 29695 w 1112"/>
                <a:gd name="T43" fmla="*/ 21345 h 557"/>
                <a:gd name="T44" fmla="*/ 25778 w 1112"/>
                <a:gd name="T45" fmla="*/ 27570 h 557"/>
                <a:gd name="T46" fmla="*/ 24460 w 1112"/>
                <a:gd name="T47" fmla="*/ 29343 h 557"/>
                <a:gd name="T48" fmla="*/ 23149 w 1112"/>
                <a:gd name="T49" fmla="*/ 28456 h 557"/>
                <a:gd name="T50" fmla="*/ 28840 w 1112"/>
                <a:gd name="T51" fmla="*/ 29343 h 557"/>
                <a:gd name="T52" fmla="*/ 27531 w 1112"/>
                <a:gd name="T53" fmla="*/ 31137 h 557"/>
                <a:gd name="T54" fmla="*/ 24892 w 1112"/>
                <a:gd name="T55" fmla="*/ 32884 h 557"/>
                <a:gd name="T56" fmla="*/ 19217 w 1112"/>
                <a:gd name="T57" fmla="*/ 32024 h 557"/>
                <a:gd name="T58" fmla="*/ 18345 w 1112"/>
                <a:gd name="T59" fmla="*/ 29343 h 557"/>
                <a:gd name="T60" fmla="*/ 15724 w 1112"/>
                <a:gd name="T61" fmla="*/ 27570 h 557"/>
                <a:gd name="T62" fmla="*/ 12668 w 1112"/>
                <a:gd name="T63" fmla="*/ 28456 h 557"/>
                <a:gd name="T64" fmla="*/ 10489 w 1112"/>
                <a:gd name="T65" fmla="*/ 27570 h 5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12" h="557">
                  <a:moveTo>
                    <a:pt x="360" y="465"/>
                  </a:moveTo>
                  <a:cubicBezTo>
                    <a:pt x="295" y="460"/>
                    <a:pt x="228" y="467"/>
                    <a:pt x="165" y="450"/>
                  </a:cubicBezTo>
                  <a:cubicBezTo>
                    <a:pt x="148" y="445"/>
                    <a:pt x="149" y="416"/>
                    <a:pt x="135" y="405"/>
                  </a:cubicBezTo>
                  <a:cubicBezTo>
                    <a:pt x="123" y="395"/>
                    <a:pt x="105" y="395"/>
                    <a:pt x="90" y="390"/>
                  </a:cubicBezTo>
                  <a:cubicBezTo>
                    <a:pt x="75" y="375"/>
                    <a:pt x="61" y="359"/>
                    <a:pt x="45" y="345"/>
                  </a:cubicBezTo>
                  <a:cubicBezTo>
                    <a:pt x="31" y="333"/>
                    <a:pt x="0" y="333"/>
                    <a:pt x="0" y="315"/>
                  </a:cubicBezTo>
                  <a:cubicBezTo>
                    <a:pt x="0" y="299"/>
                    <a:pt x="30" y="305"/>
                    <a:pt x="45" y="300"/>
                  </a:cubicBezTo>
                  <a:cubicBezTo>
                    <a:pt x="188" y="371"/>
                    <a:pt x="106" y="364"/>
                    <a:pt x="315" y="345"/>
                  </a:cubicBezTo>
                  <a:cubicBezTo>
                    <a:pt x="258" y="174"/>
                    <a:pt x="283" y="287"/>
                    <a:pt x="300" y="0"/>
                  </a:cubicBezTo>
                  <a:cubicBezTo>
                    <a:pt x="339" y="78"/>
                    <a:pt x="347" y="137"/>
                    <a:pt x="360" y="225"/>
                  </a:cubicBezTo>
                  <a:cubicBezTo>
                    <a:pt x="375" y="220"/>
                    <a:pt x="391" y="218"/>
                    <a:pt x="405" y="210"/>
                  </a:cubicBezTo>
                  <a:cubicBezTo>
                    <a:pt x="437" y="192"/>
                    <a:pt x="495" y="150"/>
                    <a:pt x="495" y="150"/>
                  </a:cubicBezTo>
                  <a:cubicBezTo>
                    <a:pt x="500" y="170"/>
                    <a:pt x="506" y="190"/>
                    <a:pt x="510" y="210"/>
                  </a:cubicBezTo>
                  <a:cubicBezTo>
                    <a:pt x="516" y="240"/>
                    <a:pt x="498" y="286"/>
                    <a:pt x="525" y="300"/>
                  </a:cubicBezTo>
                  <a:cubicBezTo>
                    <a:pt x="565" y="320"/>
                    <a:pt x="615" y="290"/>
                    <a:pt x="660" y="285"/>
                  </a:cubicBezTo>
                  <a:cubicBezTo>
                    <a:pt x="752" y="239"/>
                    <a:pt x="701" y="267"/>
                    <a:pt x="810" y="195"/>
                  </a:cubicBezTo>
                  <a:cubicBezTo>
                    <a:pt x="825" y="185"/>
                    <a:pt x="855" y="165"/>
                    <a:pt x="855" y="165"/>
                  </a:cubicBezTo>
                  <a:cubicBezTo>
                    <a:pt x="829" y="244"/>
                    <a:pt x="857" y="180"/>
                    <a:pt x="795" y="255"/>
                  </a:cubicBezTo>
                  <a:cubicBezTo>
                    <a:pt x="783" y="269"/>
                    <a:pt x="780" y="290"/>
                    <a:pt x="765" y="300"/>
                  </a:cubicBezTo>
                  <a:cubicBezTo>
                    <a:pt x="748" y="311"/>
                    <a:pt x="725" y="310"/>
                    <a:pt x="705" y="315"/>
                  </a:cubicBezTo>
                  <a:cubicBezTo>
                    <a:pt x="825" y="320"/>
                    <a:pt x="946" y="313"/>
                    <a:pt x="1065" y="330"/>
                  </a:cubicBezTo>
                  <a:cubicBezTo>
                    <a:pt x="1083" y="333"/>
                    <a:pt x="1034" y="348"/>
                    <a:pt x="1020" y="360"/>
                  </a:cubicBezTo>
                  <a:cubicBezTo>
                    <a:pt x="879" y="477"/>
                    <a:pt x="1112" y="313"/>
                    <a:pt x="885" y="465"/>
                  </a:cubicBezTo>
                  <a:cubicBezTo>
                    <a:pt x="870" y="475"/>
                    <a:pt x="840" y="495"/>
                    <a:pt x="840" y="495"/>
                  </a:cubicBezTo>
                  <a:cubicBezTo>
                    <a:pt x="825" y="490"/>
                    <a:pt x="779" y="480"/>
                    <a:pt x="795" y="480"/>
                  </a:cubicBezTo>
                  <a:cubicBezTo>
                    <a:pt x="860" y="480"/>
                    <a:pt x="928" y="476"/>
                    <a:pt x="990" y="495"/>
                  </a:cubicBezTo>
                  <a:cubicBezTo>
                    <a:pt x="1007" y="500"/>
                    <a:pt x="961" y="518"/>
                    <a:pt x="945" y="525"/>
                  </a:cubicBezTo>
                  <a:cubicBezTo>
                    <a:pt x="916" y="538"/>
                    <a:pt x="855" y="555"/>
                    <a:pt x="855" y="555"/>
                  </a:cubicBezTo>
                  <a:cubicBezTo>
                    <a:pt x="790" y="550"/>
                    <a:pt x="723" y="557"/>
                    <a:pt x="660" y="540"/>
                  </a:cubicBezTo>
                  <a:cubicBezTo>
                    <a:pt x="643" y="535"/>
                    <a:pt x="645" y="505"/>
                    <a:pt x="630" y="495"/>
                  </a:cubicBezTo>
                  <a:cubicBezTo>
                    <a:pt x="603" y="478"/>
                    <a:pt x="540" y="465"/>
                    <a:pt x="540" y="465"/>
                  </a:cubicBezTo>
                  <a:cubicBezTo>
                    <a:pt x="505" y="470"/>
                    <a:pt x="470" y="483"/>
                    <a:pt x="435" y="480"/>
                  </a:cubicBezTo>
                  <a:cubicBezTo>
                    <a:pt x="365" y="475"/>
                    <a:pt x="317" y="422"/>
                    <a:pt x="360" y="465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51"/>
            <p:cNvSpPr>
              <a:spLocks/>
            </p:cNvSpPr>
            <p:nvPr/>
          </p:nvSpPr>
          <p:spPr bwMode="auto">
            <a:xfrm>
              <a:off x="4401" y="6354"/>
              <a:ext cx="1430" cy="609"/>
            </a:xfrm>
            <a:custGeom>
              <a:avLst/>
              <a:gdLst>
                <a:gd name="T0" fmla="*/ 48 w 2190"/>
                <a:gd name="T1" fmla="*/ 35 h 734"/>
                <a:gd name="T2" fmla="*/ 39 w 2190"/>
                <a:gd name="T3" fmla="*/ 19 h 734"/>
                <a:gd name="T4" fmla="*/ 37 w 2190"/>
                <a:gd name="T5" fmla="*/ 15 h 734"/>
                <a:gd name="T6" fmla="*/ 34 w 2190"/>
                <a:gd name="T7" fmla="*/ 11 h 734"/>
                <a:gd name="T8" fmla="*/ 8 w 2190"/>
                <a:gd name="T9" fmla="*/ 15 h 734"/>
                <a:gd name="T10" fmla="*/ 6 w 2190"/>
                <a:gd name="T11" fmla="*/ 39 h 734"/>
                <a:gd name="T12" fmla="*/ 26 w 2190"/>
                <a:gd name="T13" fmla="*/ 173 h 734"/>
                <a:gd name="T14" fmla="*/ 35 w 2190"/>
                <a:gd name="T15" fmla="*/ 149 h 734"/>
                <a:gd name="T16" fmla="*/ 40 w 2190"/>
                <a:gd name="T17" fmla="*/ 124 h 734"/>
                <a:gd name="T18" fmla="*/ 41 w 2190"/>
                <a:gd name="T19" fmla="*/ 100 h 734"/>
                <a:gd name="T20" fmla="*/ 42 w 2190"/>
                <a:gd name="T21" fmla="*/ 85 h 734"/>
                <a:gd name="T22" fmla="*/ 43 w 2190"/>
                <a:gd name="T23" fmla="*/ 60 h 734"/>
                <a:gd name="T24" fmla="*/ 48 w 2190"/>
                <a:gd name="T25" fmla="*/ 43 h 734"/>
                <a:gd name="T26" fmla="*/ 52 w 2190"/>
                <a:gd name="T27" fmla="*/ 35 h 734"/>
                <a:gd name="T28" fmla="*/ 65 w 2190"/>
                <a:gd name="T29" fmla="*/ 60 h 734"/>
                <a:gd name="T30" fmla="*/ 59 w 2190"/>
                <a:gd name="T31" fmla="*/ 137 h 734"/>
                <a:gd name="T32" fmla="*/ 56 w 2190"/>
                <a:gd name="T33" fmla="*/ 140 h 734"/>
                <a:gd name="T34" fmla="*/ 46 w 2190"/>
                <a:gd name="T35" fmla="*/ 137 h 734"/>
                <a:gd name="T36" fmla="*/ 42 w 2190"/>
                <a:gd name="T37" fmla="*/ 100 h 734"/>
                <a:gd name="T38" fmla="*/ 43 w 2190"/>
                <a:gd name="T39" fmla="*/ 68 h 734"/>
                <a:gd name="T40" fmla="*/ 48 w 2190"/>
                <a:gd name="T41" fmla="*/ 56 h 734"/>
                <a:gd name="T42" fmla="*/ 50 w 2190"/>
                <a:gd name="T43" fmla="*/ 47 h 734"/>
                <a:gd name="T44" fmla="*/ 59 w 2190"/>
                <a:gd name="T45" fmla="*/ 39 h 734"/>
                <a:gd name="T46" fmla="*/ 70 w 2190"/>
                <a:gd name="T47" fmla="*/ 27 h 734"/>
                <a:gd name="T48" fmla="*/ 97 w 2190"/>
                <a:gd name="T49" fmla="*/ 32 h 734"/>
                <a:gd name="T50" fmla="*/ 93 w 2190"/>
                <a:gd name="T51" fmla="*/ 157 h 734"/>
                <a:gd name="T52" fmla="*/ 71 w 2190"/>
                <a:gd name="T53" fmla="*/ 153 h 734"/>
                <a:gd name="T54" fmla="*/ 71 w 2190"/>
                <a:gd name="T55" fmla="*/ 140 h 734"/>
                <a:gd name="T56" fmla="*/ 65 w 2190"/>
                <a:gd name="T57" fmla="*/ 112 h 7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90" h="734">
                  <a:moveTo>
                    <a:pt x="944" y="131"/>
                  </a:moveTo>
                  <a:cubicBezTo>
                    <a:pt x="884" y="111"/>
                    <a:pt x="824" y="91"/>
                    <a:pt x="764" y="71"/>
                  </a:cubicBezTo>
                  <a:cubicBezTo>
                    <a:pt x="749" y="66"/>
                    <a:pt x="734" y="61"/>
                    <a:pt x="719" y="56"/>
                  </a:cubicBezTo>
                  <a:cubicBezTo>
                    <a:pt x="704" y="51"/>
                    <a:pt x="674" y="41"/>
                    <a:pt x="674" y="41"/>
                  </a:cubicBezTo>
                  <a:cubicBezTo>
                    <a:pt x="499" y="46"/>
                    <a:pt x="321" y="23"/>
                    <a:pt x="149" y="56"/>
                  </a:cubicBezTo>
                  <a:cubicBezTo>
                    <a:pt x="118" y="62"/>
                    <a:pt x="119" y="146"/>
                    <a:pt x="119" y="146"/>
                  </a:cubicBezTo>
                  <a:cubicBezTo>
                    <a:pt x="137" y="734"/>
                    <a:pt x="0" y="664"/>
                    <a:pt x="509" y="641"/>
                  </a:cubicBezTo>
                  <a:cubicBezTo>
                    <a:pt x="567" y="602"/>
                    <a:pt x="637" y="598"/>
                    <a:pt x="689" y="551"/>
                  </a:cubicBezTo>
                  <a:cubicBezTo>
                    <a:pt x="721" y="523"/>
                    <a:pt x="779" y="461"/>
                    <a:pt x="779" y="461"/>
                  </a:cubicBezTo>
                  <a:cubicBezTo>
                    <a:pt x="789" y="431"/>
                    <a:pt x="801" y="402"/>
                    <a:pt x="809" y="371"/>
                  </a:cubicBezTo>
                  <a:cubicBezTo>
                    <a:pt x="814" y="351"/>
                    <a:pt x="818" y="331"/>
                    <a:pt x="824" y="311"/>
                  </a:cubicBezTo>
                  <a:cubicBezTo>
                    <a:pt x="833" y="281"/>
                    <a:pt x="828" y="239"/>
                    <a:pt x="854" y="221"/>
                  </a:cubicBezTo>
                  <a:cubicBezTo>
                    <a:pt x="884" y="201"/>
                    <a:pt x="910" y="172"/>
                    <a:pt x="944" y="161"/>
                  </a:cubicBezTo>
                  <a:cubicBezTo>
                    <a:pt x="974" y="151"/>
                    <a:pt x="1034" y="131"/>
                    <a:pt x="1034" y="131"/>
                  </a:cubicBezTo>
                  <a:cubicBezTo>
                    <a:pt x="1171" y="143"/>
                    <a:pt x="1207" y="121"/>
                    <a:pt x="1274" y="221"/>
                  </a:cubicBezTo>
                  <a:cubicBezTo>
                    <a:pt x="1265" y="306"/>
                    <a:pt x="1267" y="457"/>
                    <a:pt x="1169" y="506"/>
                  </a:cubicBezTo>
                  <a:cubicBezTo>
                    <a:pt x="1146" y="517"/>
                    <a:pt x="1119" y="516"/>
                    <a:pt x="1094" y="521"/>
                  </a:cubicBezTo>
                  <a:cubicBezTo>
                    <a:pt x="1034" y="516"/>
                    <a:pt x="969" y="530"/>
                    <a:pt x="914" y="506"/>
                  </a:cubicBezTo>
                  <a:cubicBezTo>
                    <a:pt x="874" y="488"/>
                    <a:pt x="853" y="413"/>
                    <a:pt x="839" y="371"/>
                  </a:cubicBezTo>
                  <a:cubicBezTo>
                    <a:pt x="844" y="331"/>
                    <a:pt x="839" y="288"/>
                    <a:pt x="854" y="251"/>
                  </a:cubicBezTo>
                  <a:cubicBezTo>
                    <a:pt x="865" y="224"/>
                    <a:pt x="923" y="216"/>
                    <a:pt x="944" y="206"/>
                  </a:cubicBezTo>
                  <a:cubicBezTo>
                    <a:pt x="960" y="198"/>
                    <a:pt x="972" y="182"/>
                    <a:pt x="989" y="176"/>
                  </a:cubicBezTo>
                  <a:cubicBezTo>
                    <a:pt x="1005" y="171"/>
                    <a:pt x="1175" y="147"/>
                    <a:pt x="1184" y="146"/>
                  </a:cubicBezTo>
                  <a:cubicBezTo>
                    <a:pt x="1253" y="135"/>
                    <a:pt x="1312" y="118"/>
                    <a:pt x="1379" y="101"/>
                  </a:cubicBezTo>
                  <a:cubicBezTo>
                    <a:pt x="1554" y="106"/>
                    <a:pt x="1773" y="0"/>
                    <a:pt x="1904" y="116"/>
                  </a:cubicBezTo>
                  <a:cubicBezTo>
                    <a:pt x="2190" y="368"/>
                    <a:pt x="1972" y="495"/>
                    <a:pt x="1844" y="581"/>
                  </a:cubicBezTo>
                  <a:cubicBezTo>
                    <a:pt x="1699" y="576"/>
                    <a:pt x="1553" y="585"/>
                    <a:pt x="1409" y="566"/>
                  </a:cubicBezTo>
                  <a:cubicBezTo>
                    <a:pt x="1393" y="564"/>
                    <a:pt x="1401" y="535"/>
                    <a:pt x="1394" y="521"/>
                  </a:cubicBezTo>
                  <a:cubicBezTo>
                    <a:pt x="1368" y="469"/>
                    <a:pt x="1355" y="416"/>
                    <a:pt x="1289" y="416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800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52"/>
            <p:cNvSpPr>
              <a:spLocks/>
            </p:cNvSpPr>
            <p:nvPr/>
          </p:nvSpPr>
          <p:spPr bwMode="auto">
            <a:xfrm>
              <a:off x="4941" y="7254"/>
              <a:ext cx="540" cy="360"/>
            </a:xfrm>
            <a:custGeom>
              <a:avLst/>
              <a:gdLst>
                <a:gd name="T0" fmla="*/ 0 w 840"/>
                <a:gd name="T1" fmla="*/ 1058 h 278"/>
                <a:gd name="T2" fmla="*/ 5 w 840"/>
                <a:gd name="T3" fmla="*/ 875 h 278"/>
                <a:gd name="T4" fmla="*/ 7 w 840"/>
                <a:gd name="T5" fmla="*/ 689 h 278"/>
                <a:gd name="T6" fmla="*/ 17 w 840"/>
                <a:gd name="T7" fmla="*/ 142 h 278"/>
                <a:gd name="T8" fmla="*/ 21 w 840"/>
                <a:gd name="T9" fmla="*/ 506 h 278"/>
                <a:gd name="T10" fmla="*/ 22 w 840"/>
                <a:gd name="T11" fmla="*/ 781 h 278"/>
                <a:gd name="T12" fmla="*/ 26 w 840"/>
                <a:gd name="T13" fmla="*/ 965 h 278"/>
                <a:gd name="T14" fmla="*/ 38 w 840"/>
                <a:gd name="T15" fmla="*/ 1695 h 278"/>
                <a:gd name="T16" fmla="*/ 38 w 840"/>
                <a:gd name="T17" fmla="*/ 1695 h 278"/>
                <a:gd name="T18" fmla="*/ 9 w 840"/>
                <a:gd name="T19" fmla="*/ 1610 h 278"/>
                <a:gd name="T20" fmla="*/ 0 w 840"/>
                <a:gd name="T21" fmla="*/ 1058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0" h="278">
                  <a:moveTo>
                    <a:pt x="0" y="173"/>
                  </a:moveTo>
                  <a:cubicBezTo>
                    <a:pt x="19" y="168"/>
                    <a:pt x="83" y="154"/>
                    <a:pt x="105" y="143"/>
                  </a:cubicBezTo>
                  <a:cubicBezTo>
                    <a:pt x="121" y="135"/>
                    <a:pt x="134" y="120"/>
                    <a:pt x="150" y="113"/>
                  </a:cubicBezTo>
                  <a:cubicBezTo>
                    <a:pt x="228" y="78"/>
                    <a:pt x="304" y="70"/>
                    <a:pt x="375" y="23"/>
                  </a:cubicBezTo>
                  <a:cubicBezTo>
                    <a:pt x="461" y="152"/>
                    <a:pt x="346" y="0"/>
                    <a:pt x="450" y="83"/>
                  </a:cubicBezTo>
                  <a:cubicBezTo>
                    <a:pt x="464" y="94"/>
                    <a:pt x="465" y="118"/>
                    <a:pt x="480" y="128"/>
                  </a:cubicBezTo>
                  <a:cubicBezTo>
                    <a:pt x="507" y="145"/>
                    <a:pt x="544" y="140"/>
                    <a:pt x="570" y="158"/>
                  </a:cubicBezTo>
                  <a:lnTo>
                    <a:pt x="840" y="278"/>
                  </a:lnTo>
                  <a:cubicBezTo>
                    <a:pt x="840" y="278"/>
                    <a:pt x="840" y="278"/>
                    <a:pt x="840" y="278"/>
                  </a:cubicBezTo>
                  <a:cubicBezTo>
                    <a:pt x="625" y="273"/>
                    <a:pt x="410" y="268"/>
                    <a:pt x="195" y="263"/>
                  </a:cubicBezTo>
                  <a:cubicBezTo>
                    <a:pt x="104" y="240"/>
                    <a:pt x="64" y="237"/>
                    <a:pt x="0" y="17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Freeform 53"/>
            <p:cNvSpPr>
              <a:spLocks/>
            </p:cNvSpPr>
            <p:nvPr/>
          </p:nvSpPr>
          <p:spPr bwMode="auto">
            <a:xfrm rot="1871564" flipV="1">
              <a:off x="4941" y="7614"/>
              <a:ext cx="540" cy="180"/>
            </a:xfrm>
            <a:custGeom>
              <a:avLst/>
              <a:gdLst>
                <a:gd name="T0" fmla="*/ 0 w 840"/>
                <a:gd name="T1" fmla="*/ 8 h 278"/>
                <a:gd name="T2" fmla="*/ 5 w 840"/>
                <a:gd name="T3" fmla="*/ 6 h 278"/>
                <a:gd name="T4" fmla="*/ 7 w 840"/>
                <a:gd name="T5" fmla="*/ 5 h 278"/>
                <a:gd name="T6" fmla="*/ 17 w 840"/>
                <a:gd name="T7" fmla="*/ 1 h 278"/>
                <a:gd name="T8" fmla="*/ 21 w 840"/>
                <a:gd name="T9" fmla="*/ 4 h 278"/>
                <a:gd name="T10" fmla="*/ 22 w 840"/>
                <a:gd name="T11" fmla="*/ 6 h 278"/>
                <a:gd name="T12" fmla="*/ 26 w 840"/>
                <a:gd name="T13" fmla="*/ 8 h 278"/>
                <a:gd name="T14" fmla="*/ 38 w 840"/>
                <a:gd name="T15" fmla="*/ 14 h 278"/>
                <a:gd name="T16" fmla="*/ 38 w 840"/>
                <a:gd name="T17" fmla="*/ 14 h 278"/>
                <a:gd name="T18" fmla="*/ 9 w 840"/>
                <a:gd name="T19" fmla="*/ 12 h 278"/>
                <a:gd name="T20" fmla="*/ 0 w 840"/>
                <a:gd name="T21" fmla="*/ 8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0" h="278">
                  <a:moveTo>
                    <a:pt x="0" y="173"/>
                  </a:moveTo>
                  <a:cubicBezTo>
                    <a:pt x="19" y="168"/>
                    <a:pt x="83" y="154"/>
                    <a:pt x="105" y="143"/>
                  </a:cubicBezTo>
                  <a:cubicBezTo>
                    <a:pt x="121" y="135"/>
                    <a:pt x="134" y="120"/>
                    <a:pt x="150" y="113"/>
                  </a:cubicBezTo>
                  <a:cubicBezTo>
                    <a:pt x="228" y="78"/>
                    <a:pt x="304" y="70"/>
                    <a:pt x="375" y="23"/>
                  </a:cubicBezTo>
                  <a:cubicBezTo>
                    <a:pt x="461" y="152"/>
                    <a:pt x="346" y="0"/>
                    <a:pt x="450" y="83"/>
                  </a:cubicBezTo>
                  <a:cubicBezTo>
                    <a:pt x="464" y="94"/>
                    <a:pt x="465" y="118"/>
                    <a:pt x="480" y="128"/>
                  </a:cubicBezTo>
                  <a:cubicBezTo>
                    <a:pt x="507" y="145"/>
                    <a:pt x="544" y="140"/>
                    <a:pt x="570" y="158"/>
                  </a:cubicBezTo>
                  <a:lnTo>
                    <a:pt x="840" y="278"/>
                  </a:lnTo>
                  <a:cubicBezTo>
                    <a:pt x="840" y="278"/>
                    <a:pt x="840" y="278"/>
                    <a:pt x="840" y="278"/>
                  </a:cubicBezTo>
                  <a:cubicBezTo>
                    <a:pt x="625" y="273"/>
                    <a:pt x="410" y="268"/>
                    <a:pt x="195" y="263"/>
                  </a:cubicBezTo>
                  <a:cubicBezTo>
                    <a:pt x="104" y="240"/>
                    <a:pt x="64" y="237"/>
                    <a:pt x="0" y="17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22" name="AutoShape 5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79549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74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8342 -0.0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77153 0.0011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animBg="1"/>
      <p:bldP spid="31748" grpId="0" animBg="1"/>
      <p:bldP spid="31749" grpId="0" animBg="1"/>
      <p:bldP spid="31750" grpId="0" animBg="1"/>
      <p:bldP spid="31751" grpId="0" animBg="1"/>
      <p:bldP spid="31752" grpId="0"/>
      <p:bldP spid="31753" grpId="0"/>
      <p:bldP spid="317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1692275" y="5445125"/>
            <a:ext cx="568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1692275" y="5373688"/>
            <a:ext cx="0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7381875" y="5373688"/>
            <a:ext cx="0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1692275" y="4005263"/>
            <a:ext cx="568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692275" y="3932238"/>
            <a:ext cx="0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1692275" y="2493963"/>
            <a:ext cx="568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>
          <a:xfrm>
            <a:off x="1763713" y="620713"/>
            <a:ext cx="5400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0" smtClean="0"/>
              <a:t>НАЗОВИ ЛИНИИ</a:t>
            </a:r>
          </a:p>
        </p:txBody>
      </p:sp>
      <p:grpSp>
        <p:nvGrpSpPr>
          <p:cNvPr id="32777" name="Group 9"/>
          <p:cNvGrpSpPr>
            <a:grpSpLocks/>
          </p:cNvGrpSpPr>
          <p:nvPr/>
        </p:nvGrpSpPr>
        <p:grpSpPr bwMode="auto">
          <a:xfrm>
            <a:off x="0" y="1484313"/>
            <a:ext cx="2079625" cy="1625600"/>
            <a:chOff x="3501" y="5814"/>
            <a:chExt cx="3274" cy="2559"/>
          </a:xfrm>
        </p:grpSpPr>
        <p:sp>
          <p:nvSpPr>
            <p:cNvPr id="18472" name="Oval 10"/>
            <p:cNvSpPr>
              <a:spLocks noChangeArrowheads="1"/>
            </p:cNvSpPr>
            <p:nvPr/>
          </p:nvSpPr>
          <p:spPr bwMode="auto">
            <a:xfrm>
              <a:off x="4401" y="653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73" name="Freeform 11"/>
            <p:cNvSpPr>
              <a:spLocks/>
            </p:cNvSpPr>
            <p:nvPr/>
          </p:nvSpPr>
          <p:spPr bwMode="auto">
            <a:xfrm>
              <a:off x="3501" y="7074"/>
              <a:ext cx="934" cy="748"/>
            </a:xfrm>
            <a:custGeom>
              <a:avLst/>
              <a:gdLst>
                <a:gd name="T0" fmla="*/ 900 w 934"/>
                <a:gd name="T1" fmla="*/ 5 h 748"/>
                <a:gd name="T2" fmla="*/ 540 w 934"/>
                <a:gd name="T3" fmla="*/ 20 h 748"/>
                <a:gd name="T4" fmla="*/ 255 w 934"/>
                <a:gd name="T5" fmla="*/ 290 h 748"/>
                <a:gd name="T6" fmla="*/ 135 w 934"/>
                <a:gd name="T7" fmla="*/ 470 h 748"/>
                <a:gd name="T8" fmla="*/ 45 w 934"/>
                <a:gd name="T9" fmla="*/ 605 h 748"/>
                <a:gd name="T10" fmla="*/ 0 w 934"/>
                <a:gd name="T11" fmla="*/ 695 h 748"/>
                <a:gd name="T12" fmla="*/ 15 w 934"/>
                <a:gd name="T13" fmla="*/ 740 h 748"/>
                <a:gd name="T14" fmla="*/ 75 w 934"/>
                <a:gd name="T15" fmla="*/ 725 h 748"/>
                <a:gd name="T16" fmla="*/ 165 w 934"/>
                <a:gd name="T17" fmla="*/ 695 h 748"/>
                <a:gd name="T18" fmla="*/ 300 w 934"/>
                <a:gd name="T19" fmla="*/ 560 h 748"/>
                <a:gd name="T20" fmla="*/ 345 w 934"/>
                <a:gd name="T21" fmla="*/ 515 h 748"/>
                <a:gd name="T22" fmla="*/ 390 w 934"/>
                <a:gd name="T23" fmla="*/ 470 h 748"/>
                <a:gd name="T24" fmla="*/ 330 w 934"/>
                <a:gd name="T25" fmla="*/ 650 h 748"/>
                <a:gd name="T26" fmla="*/ 345 w 934"/>
                <a:gd name="T27" fmla="*/ 695 h 748"/>
                <a:gd name="T28" fmla="*/ 480 w 934"/>
                <a:gd name="T29" fmla="*/ 590 h 748"/>
                <a:gd name="T30" fmla="*/ 510 w 934"/>
                <a:gd name="T31" fmla="*/ 590 h 748"/>
                <a:gd name="T32" fmla="*/ 555 w 934"/>
                <a:gd name="T33" fmla="*/ 605 h 748"/>
                <a:gd name="T34" fmla="*/ 615 w 934"/>
                <a:gd name="T35" fmla="*/ 590 h 748"/>
                <a:gd name="T36" fmla="*/ 630 w 934"/>
                <a:gd name="T37" fmla="*/ 545 h 748"/>
                <a:gd name="T38" fmla="*/ 645 w 934"/>
                <a:gd name="T39" fmla="*/ 320 h 748"/>
                <a:gd name="T40" fmla="*/ 705 w 934"/>
                <a:gd name="T41" fmla="*/ 470 h 748"/>
                <a:gd name="T42" fmla="*/ 750 w 934"/>
                <a:gd name="T43" fmla="*/ 440 h 748"/>
                <a:gd name="T44" fmla="*/ 795 w 934"/>
                <a:gd name="T45" fmla="*/ 245 h 748"/>
                <a:gd name="T46" fmla="*/ 840 w 934"/>
                <a:gd name="T47" fmla="*/ 290 h 748"/>
                <a:gd name="T48" fmla="*/ 885 w 934"/>
                <a:gd name="T49" fmla="*/ 305 h 748"/>
                <a:gd name="T50" fmla="*/ 930 w 934"/>
                <a:gd name="T51" fmla="*/ 290 h 748"/>
                <a:gd name="T52" fmla="*/ 900 w 934"/>
                <a:gd name="T53" fmla="*/ 5 h 7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34" h="748">
                  <a:moveTo>
                    <a:pt x="900" y="5"/>
                  </a:moveTo>
                  <a:cubicBezTo>
                    <a:pt x="780" y="10"/>
                    <a:pt x="658" y="0"/>
                    <a:pt x="540" y="20"/>
                  </a:cubicBezTo>
                  <a:cubicBezTo>
                    <a:pt x="435" y="38"/>
                    <a:pt x="342" y="232"/>
                    <a:pt x="255" y="290"/>
                  </a:cubicBezTo>
                  <a:cubicBezTo>
                    <a:pt x="233" y="357"/>
                    <a:pt x="175" y="410"/>
                    <a:pt x="135" y="470"/>
                  </a:cubicBezTo>
                  <a:cubicBezTo>
                    <a:pt x="109" y="509"/>
                    <a:pt x="60" y="561"/>
                    <a:pt x="45" y="605"/>
                  </a:cubicBezTo>
                  <a:cubicBezTo>
                    <a:pt x="24" y="667"/>
                    <a:pt x="39" y="637"/>
                    <a:pt x="0" y="695"/>
                  </a:cubicBezTo>
                  <a:cubicBezTo>
                    <a:pt x="5" y="710"/>
                    <a:pt x="0" y="734"/>
                    <a:pt x="15" y="740"/>
                  </a:cubicBezTo>
                  <a:cubicBezTo>
                    <a:pt x="34" y="748"/>
                    <a:pt x="55" y="731"/>
                    <a:pt x="75" y="725"/>
                  </a:cubicBezTo>
                  <a:cubicBezTo>
                    <a:pt x="105" y="716"/>
                    <a:pt x="165" y="695"/>
                    <a:pt x="165" y="695"/>
                  </a:cubicBezTo>
                  <a:cubicBezTo>
                    <a:pt x="210" y="650"/>
                    <a:pt x="255" y="605"/>
                    <a:pt x="300" y="560"/>
                  </a:cubicBezTo>
                  <a:cubicBezTo>
                    <a:pt x="315" y="545"/>
                    <a:pt x="330" y="530"/>
                    <a:pt x="345" y="515"/>
                  </a:cubicBezTo>
                  <a:cubicBezTo>
                    <a:pt x="360" y="500"/>
                    <a:pt x="390" y="470"/>
                    <a:pt x="390" y="470"/>
                  </a:cubicBezTo>
                  <a:cubicBezTo>
                    <a:pt x="374" y="534"/>
                    <a:pt x="354" y="589"/>
                    <a:pt x="330" y="650"/>
                  </a:cubicBezTo>
                  <a:cubicBezTo>
                    <a:pt x="335" y="665"/>
                    <a:pt x="330" y="691"/>
                    <a:pt x="345" y="695"/>
                  </a:cubicBezTo>
                  <a:cubicBezTo>
                    <a:pt x="436" y="721"/>
                    <a:pt x="459" y="652"/>
                    <a:pt x="480" y="590"/>
                  </a:cubicBezTo>
                  <a:cubicBezTo>
                    <a:pt x="511" y="212"/>
                    <a:pt x="479" y="488"/>
                    <a:pt x="510" y="590"/>
                  </a:cubicBezTo>
                  <a:cubicBezTo>
                    <a:pt x="515" y="605"/>
                    <a:pt x="540" y="600"/>
                    <a:pt x="555" y="605"/>
                  </a:cubicBezTo>
                  <a:cubicBezTo>
                    <a:pt x="575" y="600"/>
                    <a:pt x="599" y="603"/>
                    <a:pt x="615" y="590"/>
                  </a:cubicBezTo>
                  <a:cubicBezTo>
                    <a:pt x="627" y="580"/>
                    <a:pt x="628" y="561"/>
                    <a:pt x="630" y="545"/>
                  </a:cubicBezTo>
                  <a:cubicBezTo>
                    <a:pt x="638" y="470"/>
                    <a:pt x="640" y="395"/>
                    <a:pt x="645" y="320"/>
                  </a:cubicBezTo>
                  <a:cubicBezTo>
                    <a:pt x="648" y="341"/>
                    <a:pt x="633" y="470"/>
                    <a:pt x="705" y="470"/>
                  </a:cubicBezTo>
                  <a:cubicBezTo>
                    <a:pt x="723" y="470"/>
                    <a:pt x="735" y="450"/>
                    <a:pt x="750" y="440"/>
                  </a:cubicBezTo>
                  <a:cubicBezTo>
                    <a:pt x="772" y="90"/>
                    <a:pt x="719" y="154"/>
                    <a:pt x="795" y="245"/>
                  </a:cubicBezTo>
                  <a:cubicBezTo>
                    <a:pt x="809" y="261"/>
                    <a:pt x="822" y="278"/>
                    <a:pt x="840" y="290"/>
                  </a:cubicBezTo>
                  <a:cubicBezTo>
                    <a:pt x="853" y="299"/>
                    <a:pt x="870" y="300"/>
                    <a:pt x="885" y="305"/>
                  </a:cubicBezTo>
                  <a:cubicBezTo>
                    <a:pt x="900" y="300"/>
                    <a:pt x="927" y="306"/>
                    <a:pt x="930" y="290"/>
                  </a:cubicBezTo>
                  <a:cubicBezTo>
                    <a:pt x="934" y="266"/>
                    <a:pt x="905" y="48"/>
                    <a:pt x="90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4" name="Freeform 12"/>
            <p:cNvSpPr>
              <a:spLocks/>
            </p:cNvSpPr>
            <p:nvPr/>
          </p:nvSpPr>
          <p:spPr bwMode="auto">
            <a:xfrm flipH="1">
              <a:off x="5841" y="7074"/>
              <a:ext cx="934" cy="748"/>
            </a:xfrm>
            <a:custGeom>
              <a:avLst/>
              <a:gdLst>
                <a:gd name="T0" fmla="*/ 900 w 934"/>
                <a:gd name="T1" fmla="*/ 5 h 748"/>
                <a:gd name="T2" fmla="*/ 540 w 934"/>
                <a:gd name="T3" fmla="*/ 20 h 748"/>
                <a:gd name="T4" fmla="*/ 255 w 934"/>
                <a:gd name="T5" fmla="*/ 290 h 748"/>
                <a:gd name="T6" fmla="*/ 135 w 934"/>
                <a:gd name="T7" fmla="*/ 470 h 748"/>
                <a:gd name="T8" fmla="*/ 45 w 934"/>
                <a:gd name="T9" fmla="*/ 605 h 748"/>
                <a:gd name="T10" fmla="*/ 0 w 934"/>
                <a:gd name="T11" fmla="*/ 695 h 748"/>
                <a:gd name="T12" fmla="*/ 15 w 934"/>
                <a:gd name="T13" fmla="*/ 740 h 748"/>
                <a:gd name="T14" fmla="*/ 75 w 934"/>
                <a:gd name="T15" fmla="*/ 725 h 748"/>
                <a:gd name="T16" fmla="*/ 165 w 934"/>
                <a:gd name="T17" fmla="*/ 695 h 748"/>
                <a:gd name="T18" fmla="*/ 300 w 934"/>
                <a:gd name="T19" fmla="*/ 560 h 748"/>
                <a:gd name="T20" fmla="*/ 345 w 934"/>
                <a:gd name="T21" fmla="*/ 515 h 748"/>
                <a:gd name="T22" fmla="*/ 390 w 934"/>
                <a:gd name="T23" fmla="*/ 470 h 748"/>
                <a:gd name="T24" fmla="*/ 330 w 934"/>
                <a:gd name="T25" fmla="*/ 650 h 748"/>
                <a:gd name="T26" fmla="*/ 345 w 934"/>
                <a:gd name="T27" fmla="*/ 695 h 748"/>
                <a:gd name="T28" fmla="*/ 480 w 934"/>
                <a:gd name="T29" fmla="*/ 590 h 748"/>
                <a:gd name="T30" fmla="*/ 510 w 934"/>
                <a:gd name="T31" fmla="*/ 590 h 748"/>
                <a:gd name="T32" fmla="*/ 555 w 934"/>
                <a:gd name="T33" fmla="*/ 605 h 748"/>
                <a:gd name="T34" fmla="*/ 615 w 934"/>
                <a:gd name="T35" fmla="*/ 590 h 748"/>
                <a:gd name="T36" fmla="*/ 630 w 934"/>
                <a:gd name="T37" fmla="*/ 545 h 748"/>
                <a:gd name="T38" fmla="*/ 645 w 934"/>
                <a:gd name="T39" fmla="*/ 320 h 748"/>
                <a:gd name="T40" fmla="*/ 705 w 934"/>
                <a:gd name="T41" fmla="*/ 470 h 748"/>
                <a:gd name="T42" fmla="*/ 750 w 934"/>
                <a:gd name="T43" fmla="*/ 440 h 748"/>
                <a:gd name="T44" fmla="*/ 795 w 934"/>
                <a:gd name="T45" fmla="*/ 245 h 748"/>
                <a:gd name="T46" fmla="*/ 840 w 934"/>
                <a:gd name="T47" fmla="*/ 290 h 748"/>
                <a:gd name="T48" fmla="*/ 885 w 934"/>
                <a:gd name="T49" fmla="*/ 305 h 748"/>
                <a:gd name="T50" fmla="*/ 930 w 934"/>
                <a:gd name="T51" fmla="*/ 290 h 748"/>
                <a:gd name="T52" fmla="*/ 900 w 934"/>
                <a:gd name="T53" fmla="*/ 5 h 7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34" h="748">
                  <a:moveTo>
                    <a:pt x="900" y="5"/>
                  </a:moveTo>
                  <a:cubicBezTo>
                    <a:pt x="780" y="10"/>
                    <a:pt x="658" y="0"/>
                    <a:pt x="540" y="20"/>
                  </a:cubicBezTo>
                  <a:cubicBezTo>
                    <a:pt x="435" y="38"/>
                    <a:pt x="342" y="232"/>
                    <a:pt x="255" y="290"/>
                  </a:cubicBezTo>
                  <a:cubicBezTo>
                    <a:pt x="233" y="357"/>
                    <a:pt x="175" y="410"/>
                    <a:pt x="135" y="470"/>
                  </a:cubicBezTo>
                  <a:cubicBezTo>
                    <a:pt x="109" y="509"/>
                    <a:pt x="60" y="561"/>
                    <a:pt x="45" y="605"/>
                  </a:cubicBezTo>
                  <a:cubicBezTo>
                    <a:pt x="24" y="667"/>
                    <a:pt x="39" y="637"/>
                    <a:pt x="0" y="695"/>
                  </a:cubicBezTo>
                  <a:cubicBezTo>
                    <a:pt x="5" y="710"/>
                    <a:pt x="0" y="734"/>
                    <a:pt x="15" y="740"/>
                  </a:cubicBezTo>
                  <a:cubicBezTo>
                    <a:pt x="34" y="748"/>
                    <a:pt x="55" y="731"/>
                    <a:pt x="75" y="725"/>
                  </a:cubicBezTo>
                  <a:cubicBezTo>
                    <a:pt x="105" y="716"/>
                    <a:pt x="165" y="695"/>
                    <a:pt x="165" y="695"/>
                  </a:cubicBezTo>
                  <a:cubicBezTo>
                    <a:pt x="210" y="650"/>
                    <a:pt x="255" y="605"/>
                    <a:pt x="300" y="560"/>
                  </a:cubicBezTo>
                  <a:cubicBezTo>
                    <a:pt x="315" y="545"/>
                    <a:pt x="330" y="530"/>
                    <a:pt x="345" y="515"/>
                  </a:cubicBezTo>
                  <a:cubicBezTo>
                    <a:pt x="360" y="500"/>
                    <a:pt x="390" y="470"/>
                    <a:pt x="390" y="470"/>
                  </a:cubicBezTo>
                  <a:cubicBezTo>
                    <a:pt x="374" y="534"/>
                    <a:pt x="354" y="589"/>
                    <a:pt x="330" y="650"/>
                  </a:cubicBezTo>
                  <a:cubicBezTo>
                    <a:pt x="335" y="665"/>
                    <a:pt x="330" y="691"/>
                    <a:pt x="345" y="695"/>
                  </a:cubicBezTo>
                  <a:cubicBezTo>
                    <a:pt x="436" y="721"/>
                    <a:pt x="459" y="652"/>
                    <a:pt x="480" y="590"/>
                  </a:cubicBezTo>
                  <a:cubicBezTo>
                    <a:pt x="511" y="212"/>
                    <a:pt x="479" y="488"/>
                    <a:pt x="510" y="590"/>
                  </a:cubicBezTo>
                  <a:cubicBezTo>
                    <a:pt x="515" y="605"/>
                    <a:pt x="540" y="600"/>
                    <a:pt x="555" y="605"/>
                  </a:cubicBezTo>
                  <a:cubicBezTo>
                    <a:pt x="575" y="600"/>
                    <a:pt x="599" y="603"/>
                    <a:pt x="615" y="590"/>
                  </a:cubicBezTo>
                  <a:cubicBezTo>
                    <a:pt x="627" y="580"/>
                    <a:pt x="628" y="561"/>
                    <a:pt x="630" y="545"/>
                  </a:cubicBezTo>
                  <a:cubicBezTo>
                    <a:pt x="638" y="470"/>
                    <a:pt x="640" y="395"/>
                    <a:pt x="645" y="320"/>
                  </a:cubicBezTo>
                  <a:cubicBezTo>
                    <a:pt x="648" y="341"/>
                    <a:pt x="633" y="470"/>
                    <a:pt x="705" y="470"/>
                  </a:cubicBezTo>
                  <a:cubicBezTo>
                    <a:pt x="723" y="470"/>
                    <a:pt x="735" y="450"/>
                    <a:pt x="750" y="440"/>
                  </a:cubicBezTo>
                  <a:cubicBezTo>
                    <a:pt x="772" y="90"/>
                    <a:pt x="719" y="154"/>
                    <a:pt x="795" y="245"/>
                  </a:cubicBezTo>
                  <a:cubicBezTo>
                    <a:pt x="809" y="261"/>
                    <a:pt x="822" y="278"/>
                    <a:pt x="840" y="290"/>
                  </a:cubicBezTo>
                  <a:cubicBezTo>
                    <a:pt x="853" y="299"/>
                    <a:pt x="870" y="300"/>
                    <a:pt x="885" y="305"/>
                  </a:cubicBezTo>
                  <a:cubicBezTo>
                    <a:pt x="900" y="300"/>
                    <a:pt x="927" y="306"/>
                    <a:pt x="930" y="290"/>
                  </a:cubicBezTo>
                  <a:cubicBezTo>
                    <a:pt x="934" y="266"/>
                    <a:pt x="905" y="48"/>
                    <a:pt x="90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5" name="Oval 13"/>
            <p:cNvSpPr>
              <a:spLocks noChangeArrowheads="1"/>
            </p:cNvSpPr>
            <p:nvPr/>
          </p:nvSpPr>
          <p:spPr bwMode="auto">
            <a:xfrm>
              <a:off x="4761" y="707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76" name="Oval 14"/>
            <p:cNvSpPr>
              <a:spLocks noChangeArrowheads="1"/>
            </p:cNvSpPr>
            <p:nvPr/>
          </p:nvSpPr>
          <p:spPr bwMode="auto">
            <a:xfrm>
              <a:off x="5301" y="707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77" name="AutoShape 15"/>
            <p:cNvSpPr>
              <a:spLocks noChangeArrowheads="1"/>
            </p:cNvSpPr>
            <p:nvPr/>
          </p:nvSpPr>
          <p:spPr bwMode="auto">
            <a:xfrm rot="5246460">
              <a:off x="4581" y="7794"/>
              <a:ext cx="360" cy="36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78" name="AutoShape 16"/>
            <p:cNvSpPr>
              <a:spLocks noChangeArrowheads="1"/>
            </p:cNvSpPr>
            <p:nvPr/>
          </p:nvSpPr>
          <p:spPr bwMode="auto">
            <a:xfrm rot="5246460">
              <a:off x="5301" y="7794"/>
              <a:ext cx="360" cy="36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79" name="Freeform 17"/>
            <p:cNvSpPr>
              <a:spLocks/>
            </p:cNvSpPr>
            <p:nvPr/>
          </p:nvSpPr>
          <p:spPr bwMode="auto">
            <a:xfrm rot="1280672">
              <a:off x="4581" y="7974"/>
              <a:ext cx="467" cy="399"/>
            </a:xfrm>
            <a:custGeom>
              <a:avLst/>
              <a:gdLst>
                <a:gd name="T0" fmla="*/ 17 w 647"/>
                <a:gd name="T1" fmla="*/ 109 h 399"/>
                <a:gd name="T2" fmla="*/ 1 w 647"/>
                <a:gd name="T3" fmla="*/ 244 h 399"/>
                <a:gd name="T4" fmla="*/ 11 w 647"/>
                <a:gd name="T5" fmla="*/ 394 h 399"/>
                <a:gd name="T6" fmla="*/ 25 w 647"/>
                <a:gd name="T7" fmla="*/ 379 h 399"/>
                <a:gd name="T8" fmla="*/ 31 w 647"/>
                <a:gd name="T9" fmla="*/ 349 h 399"/>
                <a:gd name="T10" fmla="*/ 44 w 647"/>
                <a:gd name="T11" fmla="*/ 259 h 399"/>
                <a:gd name="T12" fmla="*/ 43 w 647"/>
                <a:gd name="T13" fmla="*/ 214 h 399"/>
                <a:gd name="T14" fmla="*/ 52 w 647"/>
                <a:gd name="T15" fmla="*/ 214 h 399"/>
                <a:gd name="T16" fmla="*/ 66 w 647"/>
                <a:gd name="T17" fmla="*/ 199 h 399"/>
                <a:gd name="T18" fmla="*/ 60 w 647"/>
                <a:gd name="T19" fmla="*/ 34 h 399"/>
                <a:gd name="T20" fmla="*/ 51 w 647"/>
                <a:gd name="T21" fmla="*/ 4 h 399"/>
                <a:gd name="T22" fmla="*/ 27 w 647"/>
                <a:gd name="T23" fmla="*/ 34 h 399"/>
                <a:gd name="T24" fmla="*/ 1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0" name="Freeform 18"/>
            <p:cNvSpPr>
              <a:spLocks/>
            </p:cNvSpPr>
            <p:nvPr/>
          </p:nvSpPr>
          <p:spPr bwMode="auto">
            <a:xfrm rot="1280672">
              <a:off x="5301" y="7974"/>
              <a:ext cx="467" cy="399"/>
            </a:xfrm>
            <a:custGeom>
              <a:avLst/>
              <a:gdLst>
                <a:gd name="T0" fmla="*/ 17 w 647"/>
                <a:gd name="T1" fmla="*/ 109 h 399"/>
                <a:gd name="T2" fmla="*/ 1 w 647"/>
                <a:gd name="T3" fmla="*/ 244 h 399"/>
                <a:gd name="T4" fmla="*/ 11 w 647"/>
                <a:gd name="T5" fmla="*/ 394 h 399"/>
                <a:gd name="T6" fmla="*/ 25 w 647"/>
                <a:gd name="T7" fmla="*/ 379 h 399"/>
                <a:gd name="T8" fmla="*/ 31 w 647"/>
                <a:gd name="T9" fmla="*/ 349 h 399"/>
                <a:gd name="T10" fmla="*/ 44 w 647"/>
                <a:gd name="T11" fmla="*/ 259 h 399"/>
                <a:gd name="T12" fmla="*/ 43 w 647"/>
                <a:gd name="T13" fmla="*/ 214 h 399"/>
                <a:gd name="T14" fmla="*/ 52 w 647"/>
                <a:gd name="T15" fmla="*/ 214 h 399"/>
                <a:gd name="T16" fmla="*/ 66 w 647"/>
                <a:gd name="T17" fmla="*/ 199 h 399"/>
                <a:gd name="T18" fmla="*/ 60 w 647"/>
                <a:gd name="T19" fmla="*/ 34 h 399"/>
                <a:gd name="T20" fmla="*/ 51 w 647"/>
                <a:gd name="T21" fmla="*/ 4 h 399"/>
                <a:gd name="T22" fmla="*/ 27 w 647"/>
                <a:gd name="T23" fmla="*/ 34 h 399"/>
                <a:gd name="T24" fmla="*/ 1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1" name="Freeform 19"/>
            <p:cNvSpPr>
              <a:spLocks/>
            </p:cNvSpPr>
            <p:nvPr/>
          </p:nvSpPr>
          <p:spPr bwMode="auto">
            <a:xfrm>
              <a:off x="4221" y="5814"/>
              <a:ext cx="1800" cy="998"/>
            </a:xfrm>
            <a:custGeom>
              <a:avLst/>
              <a:gdLst>
                <a:gd name="T0" fmla="*/ 10489 w 1112"/>
                <a:gd name="T1" fmla="*/ 27570 h 557"/>
                <a:gd name="T2" fmla="*/ 4798 w 1112"/>
                <a:gd name="T3" fmla="*/ 26661 h 557"/>
                <a:gd name="T4" fmla="*/ 3935 w 1112"/>
                <a:gd name="T5" fmla="*/ 24025 h 557"/>
                <a:gd name="T6" fmla="*/ 2621 w 1112"/>
                <a:gd name="T7" fmla="*/ 23117 h 557"/>
                <a:gd name="T8" fmla="*/ 1310 w 1112"/>
                <a:gd name="T9" fmla="*/ 20437 h 557"/>
                <a:gd name="T10" fmla="*/ 0 w 1112"/>
                <a:gd name="T11" fmla="*/ 18665 h 557"/>
                <a:gd name="T12" fmla="*/ 1310 w 1112"/>
                <a:gd name="T13" fmla="*/ 17797 h 557"/>
                <a:gd name="T14" fmla="*/ 9178 w 1112"/>
                <a:gd name="T15" fmla="*/ 20437 h 557"/>
                <a:gd name="T16" fmla="*/ 8746 w 1112"/>
                <a:gd name="T17" fmla="*/ 0 h 557"/>
                <a:gd name="T18" fmla="*/ 10489 w 1112"/>
                <a:gd name="T19" fmla="*/ 13340 h 557"/>
                <a:gd name="T20" fmla="*/ 11804 w 1112"/>
                <a:gd name="T21" fmla="*/ 12447 h 557"/>
                <a:gd name="T22" fmla="*/ 14411 w 1112"/>
                <a:gd name="T23" fmla="*/ 8905 h 557"/>
                <a:gd name="T24" fmla="*/ 14856 w 1112"/>
                <a:gd name="T25" fmla="*/ 12447 h 557"/>
                <a:gd name="T26" fmla="*/ 15289 w 1112"/>
                <a:gd name="T27" fmla="*/ 17797 h 557"/>
                <a:gd name="T28" fmla="*/ 19217 w 1112"/>
                <a:gd name="T29" fmla="*/ 16912 h 557"/>
                <a:gd name="T30" fmla="*/ 23581 w 1112"/>
                <a:gd name="T31" fmla="*/ 11544 h 557"/>
                <a:gd name="T32" fmla="*/ 24892 w 1112"/>
                <a:gd name="T33" fmla="*/ 9792 h 557"/>
                <a:gd name="T34" fmla="*/ 23149 w 1112"/>
                <a:gd name="T35" fmla="*/ 15117 h 557"/>
                <a:gd name="T36" fmla="*/ 22272 w 1112"/>
                <a:gd name="T37" fmla="*/ 17797 h 557"/>
                <a:gd name="T38" fmla="*/ 20530 w 1112"/>
                <a:gd name="T39" fmla="*/ 18665 h 557"/>
                <a:gd name="T40" fmla="*/ 31018 w 1112"/>
                <a:gd name="T41" fmla="*/ 19551 h 557"/>
                <a:gd name="T42" fmla="*/ 29695 w 1112"/>
                <a:gd name="T43" fmla="*/ 21345 h 557"/>
                <a:gd name="T44" fmla="*/ 25778 w 1112"/>
                <a:gd name="T45" fmla="*/ 27570 h 557"/>
                <a:gd name="T46" fmla="*/ 24460 w 1112"/>
                <a:gd name="T47" fmla="*/ 29343 h 557"/>
                <a:gd name="T48" fmla="*/ 23149 w 1112"/>
                <a:gd name="T49" fmla="*/ 28456 h 557"/>
                <a:gd name="T50" fmla="*/ 28840 w 1112"/>
                <a:gd name="T51" fmla="*/ 29343 h 557"/>
                <a:gd name="T52" fmla="*/ 27531 w 1112"/>
                <a:gd name="T53" fmla="*/ 31137 h 557"/>
                <a:gd name="T54" fmla="*/ 24892 w 1112"/>
                <a:gd name="T55" fmla="*/ 32884 h 557"/>
                <a:gd name="T56" fmla="*/ 19217 w 1112"/>
                <a:gd name="T57" fmla="*/ 32024 h 557"/>
                <a:gd name="T58" fmla="*/ 18345 w 1112"/>
                <a:gd name="T59" fmla="*/ 29343 h 557"/>
                <a:gd name="T60" fmla="*/ 15724 w 1112"/>
                <a:gd name="T61" fmla="*/ 27570 h 557"/>
                <a:gd name="T62" fmla="*/ 12668 w 1112"/>
                <a:gd name="T63" fmla="*/ 28456 h 557"/>
                <a:gd name="T64" fmla="*/ 10489 w 1112"/>
                <a:gd name="T65" fmla="*/ 27570 h 5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12" h="557">
                  <a:moveTo>
                    <a:pt x="360" y="465"/>
                  </a:moveTo>
                  <a:cubicBezTo>
                    <a:pt x="295" y="460"/>
                    <a:pt x="228" y="467"/>
                    <a:pt x="165" y="450"/>
                  </a:cubicBezTo>
                  <a:cubicBezTo>
                    <a:pt x="148" y="445"/>
                    <a:pt x="149" y="416"/>
                    <a:pt x="135" y="405"/>
                  </a:cubicBezTo>
                  <a:cubicBezTo>
                    <a:pt x="123" y="395"/>
                    <a:pt x="105" y="395"/>
                    <a:pt x="90" y="390"/>
                  </a:cubicBezTo>
                  <a:cubicBezTo>
                    <a:pt x="75" y="375"/>
                    <a:pt x="61" y="359"/>
                    <a:pt x="45" y="345"/>
                  </a:cubicBezTo>
                  <a:cubicBezTo>
                    <a:pt x="31" y="333"/>
                    <a:pt x="0" y="333"/>
                    <a:pt x="0" y="315"/>
                  </a:cubicBezTo>
                  <a:cubicBezTo>
                    <a:pt x="0" y="299"/>
                    <a:pt x="30" y="305"/>
                    <a:pt x="45" y="300"/>
                  </a:cubicBezTo>
                  <a:cubicBezTo>
                    <a:pt x="188" y="371"/>
                    <a:pt x="106" y="364"/>
                    <a:pt x="315" y="345"/>
                  </a:cubicBezTo>
                  <a:cubicBezTo>
                    <a:pt x="258" y="174"/>
                    <a:pt x="283" y="287"/>
                    <a:pt x="300" y="0"/>
                  </a:cubicBezTo>
                  <a:cubicBezTo>
                    <a:pt x="339" y="78"/>
                    <a:pt x="347" y="137"/>
                    <a:pt x="360" y="225"/>
                  </a:cubicBezTo>
                  <a:cubicBezTo>
                    <a:pt x="375" y="220"/>
                    <a:pt x="391" y="218"/>
                    <a:pt x="405" y="210"/>
                  </a:cubicBezTo>
                  <a:cubicBezTo>
                    <a:pt x="437" y="192"/>
                    <a:pt x="495" y="150"/>
                    <a:pt x="495" y="150"/>
                  </a:cubicBezTo>
                  <a:cubicBezTo>
                    <a:pt x="500" y="170"/>
                    <a:pt x="506" y="190"/>
                    <a:pt x="510" y="210"/>
                  </a:cubicBezTo>
                  <a:cubicBezTo>
                    <a:pt x="516" y="240"/>
                    <a:pt x="498" y="286"/>
                    <a:pt x="525" y="300"/>
                  </a:cubicBezTo>
                  <a:cubicBezTo>
                    <a:pt x="565" y="320"/>
                    <a:pt x="615" y="290"/>
                    <a:pt x="660" y="285"/>
                  </a:cubicBezTo>
                  <a:cubicBezTo>
                    <a:pt x="752" y="239"/>
                    <a:pt x="701" y="267"/>
                    <a:pt x="810" y="195"/>
                  </a:cubicBezTo>
                  <a:cubicBezTo>
                    <a:pt x="825" y="185"/>
                    <a:pt x="855" y="165"/>
                    <a:pt x="855" y="165"/>
                  </a:cubicBezTo>
                  <a:cubicBezTo>
                    <a:pt x="829" y="244"/>
                    <a:pt x="857" y="180"/>
                    <a:pt x="795" y="255"/>
                  </a:cubicBezTo>
                  <a:cubicBezTo>
                    <a:pt x="783" y="269"/>
                    <a:pt x="780" y="290"/>
                    <a:pt x="765" y="300"/>
                  </a:cubicBezTo>
                  <a:cubicBezTo>
                    <a:pt x="748" y="311"/>
                    <a:pt x="725" y="310"/>
                    <a:pt x="705" y="315"/>
                  </a:cubicBezTo>
                  <a:cubicBezTo>
                    <a:pt x="825" y="320"/>
                    <a:pt x="946" y="313"/>
                    <a:pt x="1065" y="330"/>
                  </a:cubicBezTo>
                  <a:cubicBezTo>
                    <a:pt x="1083" y="333"/>
                    <a:pt x="1034" y="348"/>
                    <a:pt x="1020" y="360"/>
                  </a:cubicBezTo>
                  <a:cubicBezTo>
                    <a:pt x="879" y="477"/>
                    <a:pt x="1112" y="313"/>
                    <a:pt x="885" y="465"/>
                  </a:cubicBezTo>
                  <a:cubicBezTo>
                    <a:pt x="870" y="475"/>
                    <a:pt x="840" y="495"/>
                    <a:pt x="840" y="495"/>
                  </a:cubicBezTo>
                  <a:cubicBezTo>
                    <a:pt x="825" y="490"/>
                    <a:pt x="779" y="480"/>
                    <a:pt x="795" y="480"/>
                  </a:cubicBezTo>
                  <a:cubicBezTo>
                    <a:pt x="860" y="480"/>
                    <a:pt x="928" y="476"/>
                    <a:pt x="990" y="495"/>
                  </a:cubicBezTo>
                  <a:cubicBezTo>
                    <a:pt x="1007" y="500"/>
                    <a:pt x="961" y="518"/>
                    <a:pt x="945" y="525"/>
                  </a:cubicBezTo>
                  <a:cubicBezTo>
                    <a:pt x="916" y="538"/>
                    <a:pt x="855" y="555"/>
                    <a:pt x="855" y="555"/>
                  </a:cubicBezTo>
                  <a:cubicBezTo>
                    <a:pt x="790" y="550"/>
                    <a:pt x="723" y="557"/>
                    <a:pt x="660" y="540"/>
                  </a:cubicBezTo>
                  <a:cubicBezTo>
                    <a:pt x="643" y="535"/>
                    <a:pt x="645" y="505"/>
                    <a:pt x="630" y="495"/>
                  </a:cubicBezTo>
                  <a:cubicBezTo>
                    <a:pt x="603" y="478"/>
                    <a:pt x="540" y="465"/>
                    <a:pt x="540" y="465"/>
                  </a:cubicBezTo>
                  <a:cubicBezTo>
                    <a:pt x="505" y="470"/>
                    <a:pt x="470" y="483"/>
                    <a:pt x="435" y="480"/>
                  </a:cubicBezTo>
                  <a:cubicBezTo>
                    <a:pt x="365" y="475"/>
                    <a:pt x="317" y="422"/>
                    <a:pt x="360" y="465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2" name="Freeform 20"/>
            <p:cNvSpPr>
              <a:spLocks/>
            </p:cNvSpPr>
            <p:nvPr/>
          </p:nvSpPr>
          <p:spPr bwMode="auto">
            <a:xfrm>
              <a:off x="4401" y="6354"/>
              <a:ext cx="1430" cy="609"/>
            </a:xfrm>
            <a:custGeom>
              <a:avLst/>
              <a:gdLst>
                <a:gd name="T0" fmla="*/ 48 w 2190"/>
                <a:gd name="T1" fmla="*/ 35 h 734"/>
                <a:gd name="T2" fmla="*/ 39 w 2190"/>
                <a:gd name="T3" fmla="*/ 19 h 734"/>
                <a:gd name="T4" fmla="*/ 37 w 2190"/>
                <a:gd name="T5" fmla="*/ 15 h 734"/>
                <a:gd name="T6" fmla="*/ 34 w 2190"/>
                <a:gd name="T7" fmla="*/ 11 h 734"/>
                <a:gd name="T8" fmla="*/ 8 w 2190"/>
                <a:gd name="T9" fmla="*/ 15 h 734"/>
                <a:gd name="T10" fmla="*/ 6 w 2190"/>
                <a:gd name="T11" fmla="*/ 39 h 734"/>
                <a:gd name="T12" fmla="*/ 26 w 2190"/>
                <a:gd name="T13" fmla="*/ 173 h 734"/>
                <a:gd name="T14" fmla="*/ 35 w 2190"/>
                <a:gd name="T15" fmla="*/ 149 h 734"/>
                <a:gd name="T16" fmla="*/ 40 w 2190"/>
                <a:gd name="T17" fmla="*/ 124 h 734"/>
                <a:gd name="T18" fmla="*/ 41 w 2190"/>
                <a:gd name="T19" fmla="*/ 100 h 734"/>
                <a:gd name="T20" fmla="*/ 42 w 2190"/>
                <a:gd name="T21" fmla="*/ 85 h 734"/>
                <a:gd name="T22" fmla="*/ 43 w 2190"/>
                <a:gd name="T23" fmla="*/ 60 h 734"/>
                <a:gd name="T24" fmla="*/ 48 w 2190"/>
                <a:gd name="T25" fmla="*/ 43 h 734"/>
                <a:gd name="T26" fmla="*/ 52 w 2190"/>
                <a:gd name="T27" fmla="*/ 35 h 734"/>
                <a:gd name="T28" fmla="*/ 65 w 2190"/>
                <a:gd name="T29" fmla="*/ 60 h 734"/>
                <a:gd name="T30" fmla="*/ 59 w 2190"/>
                <a:gd name="T31" fmla="*/ 137 h 734"/>
                <a:gd name="T32" fmla="*/ 56 w 2190"/>
                <a:gd name="T33" fmla="*/ 140 h 734"/>
                <a:gd name="T34" fmla="*/ 46 w 2190"/>
                <a:gd name="T35" fmla="*/ 137 h 734"/>
                <a:gd name="T36" fmla="*/ 42 w 2190"/>
                <a:gd name="T37" fmla="*/ 100 h 734"/>
                <a:gd name="T38" fmla="*/ 43 w 2190"/>
                <a:gd name="T39" fmla="*/ 68 h 734"/>
                <a:gd name="T40" fmla="*/ 48 w 2190"/>
                <a:gd name="T41" fmla="*/ 56 h 734"/>
                <a:gd name="T42" fmla="*/ 50 w 2190"/>
                <a:gd name="T43" fmla="*/ 47 h 734"/>
                <a:gd name="T44" fmla="*/ 59 w 2190"/>
                <a:gd name="T45" fmla="*/ 39 h 734"/>
                <a:gd name="T46" fmla="*/ 70 w 2190"/>
                <a:gd name="T47" fmla="*/ 27 h 734"/>
                <a:gd name="T48" fmla="*/ 97 w 2190"/>
                <a:gd name="T49" fmla="*/ 32 h 734"/>
                <a:gd name="T50" fmla="*/ 93 w 2190"/>
                <a:gd name="T51" fmla="*/ 157 h 734"/>
                <a:gd name="T52" fmla="*/ 71 w 2190"/>
                <a:gd name="T53" fmla="*/ 153 h 734"/>
                <a:gd name="T54" fmla="*/ 71 w 2190"/>
                <a:gd name="T55" fmla="*/ 140 h 734"/>
                <a:gd name="T56" fmla="*/ 65 w 2190"/>
                <a:gd name="T57" fmla="*/ 112 h 7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90" h="734">
                  <a:moveTo>
                    <a:pt x="944" y="131"/>
                  </a:moveTo>
                  <a:cubicBezTo>
                    <a:pt x="884" y="111"/>
                    <a:pt x="824" y="91"/>
                    <a:pt x="764" y="71"/>
                  </a:cubicBezTo>
                  <a:cubicBezTo>
                    <a:pt x="749" y="66"/>
                    <a:pt x="734" y="61"/>
                    <a:pt x="719" y="56"/>
                  </a:cubicBezTo>
                  <a:cubicBezTo>
                    <a:pt x="704" y="51"/>
                    <a:pt x="674" y="41"/>
                    <a:pt x="674" y="41"/>
                  </a:cubicBezTo>
                  <a:cubicBezTo>
                    <a:pt x="499" y="46"/>
                    <a:pt x="321" y="23"/>
                    <a:pt x="149" y="56"/>
                  </a:cubicBezTo>
                  <a:cubicBezTo>
                    <a:pt x="118" y="62"/>
                    <a:pt x="119" y="146"/>
                    <a:pt x="119" y="146"/>
                  </a:cubicBezTo>
                  <a:cubicBezTo>
                    <a:pt x="137" y="734"/>
                    <a:pt x="0" y="664"/>
                    <a:pt x="509" y="641"/>
                  </a:cubicBezTo>
                  <a:cubicBezTo>
                    <a:pt x="567" y="602"/>
                    <a:pt x="637" y="598"/>
                    <a:pt x="689" y="551"/>
                  </a:cubicBezTo>
                  <a:cubicBezTo>
                    <a:pt x="721" y="523"/>
                    <a:pt x="779" y="461"/>
                    <a:pt x="779" y="461"/>
                  </a:cubicBezTo>
                  <a:cubicBezTo>
                    <a:pt x="789" y="431"/>
                    <a:pt x="801" y="402"/>
                    <a:pt x="809" y="371"/>
                  </a:cubicBezTo>
                  <a:cubicBezTo>
                    <a:pt x="814" y="351"/>
                    <a:pt x="818" y="331"/>
                    <a:pt x="824" y="311"/>
                  </a:cubicBezTo>
                  <a:cubicBezTo>
                    <a:pt x="833" y="281"/>
                    <a:pt x="828" y="239"/>
                    <a:pt x="854" y="221"/>
                  </a:cubicBezTo>
                  <a:cubicBezTo>
                    <a:pt x="884" y="201"/>
                    <a:pt x="910" y="172"/>
                    <a:pt x="944" y="161"/>
                  </a:cubicBezTo>
                  <a:cubicBezTo>
                    <a:pt x="974" y="151"/>
                    <a:pt x="1034" y="131"/>
                    <a:pt x="1034" y="131"/>
                  </a:cubicBezTo>
                  <a:cubicBezTo>
                    <a:pt x="1171" y="143"/>
                    <a:pt x="1207" y="121"/>
                    <a:pt x="1274" y="221"/>
                  </a:cubicBezTo>
                  <a:cubicBezTo>
                    <a:pt x="1265" y="306"/>
                    <a:pt x="1267" y="457"/>
                    <a:pt x="1169" y="506"/>
                  </a:cubicBezTo>
                  <a:cubicBezTo>
                    <a:pt x="1146" y="517"/>
                    <a:pt x="1119" y="516"/>
                    <a:pt x="1094" y="521"/>
                  </a:cubicBezTo>
                  <a:cubicBezTo>
                    <a:pt x="1034" y="516"/>
                    <a:pt x="969" y="530"/>
                    <a:pt x="914" y="506"/>
                  </a:cubicBezTo>
                  <a:cubicBezTo>
                    <a:pt x="874" y="488"/>
                    <a:pt x="853" y="413"/>
                    <a:pt x="839" y="371"/>
                  </a:cubicBezTo>
                  <a:cubicBezTo>
                    <a:pt x="844" y="331"/>
                    <a:pt x="839" y="288"/>
                    <a:pt x="854" y="251"/>
                  </a:cubicBezTo>
                  <a:cubicBezTo>
                    <a:pt x="865" y="224"/>
                    <a:pt x="923" y="216"/>
                    <a:pt x="944" y="206"/>
                  </a:cubicBezTo>
                  <a:cubicBezTo>
                    <a:pt x="960" y="198"/>
                    <a:pt x="972" y="182"/>
                    <a:pt x="989" y="176"/>
                  </a:cubicBezTo>
                  <a:cubicBezTo>
                    <a:pt x="1005" y="171"/>
                    <a:pt x="1175" y="147"/>
                    <a:pt x="1184" y="146"/>
                  </a:cubicBezTo>
                  <a:cubicBezTo>
                    <a:pt x="1253" y="135"/>
                    <a:pt x="1312" y="118"/>
                    <a:pt x="1379" y="101"/>
                  </a:cubicBezTo>
                  <a:cubicBezTo>
                    <a:pt x="1554" y="106"/>
                    <a:pt x="1773" y="0"/>
                    <a:pt x="1904" y="116"/>
                  </a:cubicBezTo>
                  <a:cubicBezTo>
                    <a:pt x="2190" y="368"/>
                    <a:pt x="1972" y="495"/>
                    <a:pt x="1844" y="581"/>
                  </a:cubicBezTo>
                  <a:cubicBezTo>
                    <a:pt x="1699" y="576"/>
                    <a:pt x="1553" y="585"/>
                    <a:pt x="1409" y="566"/>
                  </a:cubicBezTo>
                  <a:cubicBezTo>
                    <a:pt x="1393" y="564"/>
                    <a:pt x="1401" y="535"/>
                    <a:pt x="1394" y="521"/>
                  </a:cubicBezTo>
                  <a:cubicBezTo>
                    <a:pt x="1368" y="469"/>
                    <a:pt x="1355" y="416"/>
                    <a:pt x="1289" y="416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800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3" name="Freeform 21"/>
            <p:cNvSpPr>
              <a:spLocks/>
            </p:cNvSpPr>
            <p:nvPr/>
          </p:nvSpPr>
          <p:spPr bwMode="auto">
            <a:xfrm>
              <a:off x="4941" y="7254"/>
              <a:ext cx="540" cy="360"/>
            </a:xfrm>
            <a:custGeom>
              <a:avLst/>
              <a:gdLst>
                <a:gd name="T0" fmla="*/ 0 w 840"/>
                <a:gd name="T1" fmla="*/ 1058 h 278"/>
                <a:gd name="T2" fmla="*/ 5 w 840"/>
                <a:gd name="T3" fmla="*/ 875 h 278"/>
                <a:gd name="T4" fmla="*/ 7 w 840"/>
                <a:gd name="T5" fmla="*/ 689 h 278"/>
                <a:gd name="T6" fmla="*/ 17 w 840"/>
                <a:gd name="T7" fmla="*/ 142 h 278"/>
                <a:gd name="T8" fmla="*/ 21 w 840"/>
                <a:gd name="T9" fmla="*/ 506 h 278"/>
                <a:gd name="T10" fmla="*/ 22 w 840"/>
                <a:gd name="T11" fmla="*/ 781 h 278"/>
                <a:gd name="T12" fmla="*/ 26 w 840"/>
                <a:gd name="T13" fmla="*/ 965 h 278"/>
                <a:gd name="T14" fmla="*/ 38 w 840"/>
                <a:gd name="T15" fmla="*/ 1695 h 278"/>
                <a:gd name="T16" fmla="*/ 38 w 840"/>
                <a:gd name="T17" fmla="*/ 1695 h 278"/>
                <a:gd name="T18" fmla="*/ 9 w 840"/>
                <a:gd name="T19" fmla="*/ 1610 h 278"/>
                <a:gd name="T20" fmla="*/ 0 w 840"/>
                <a:gd name="T21" fmla="*/ 1058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0" h="278">
                  <a:moveTo>
                    <a:pt x="0" y="173"/>
                  </a:moveTo>
                  <a:cubicBezTo>
                    <a:pt x="19" y="168"/>
                    <a:pt x="83" y="154"/>
                    <a:pt x="105" y="143"/>
                  </a:cubicBezTo>
                  <a:cubicBezTo>
                    <a:pt x="121" y="135"/>
                    <a:pt x="134" y="120"/>
                    <a:pt x="150" y="113"/>
                  </a:cubicBezTo>
                  <a:cubicBezTo>
                    <a:pt x="228" y="78"/>
                    <a:pt x="304" y="70"/>
                    <a:pt x="375" y="23"/>
                  </a:cubicBezTo>
                  <a:cubicBezTo>
                    <a:pt x="461" y="152"/>
                    <a:pt x="346" y="0"/>
                    <a:pt x="450" y="83"/>
                  </a:cubicBezTo>
                  <a:cubicBezTo>
                    <a:pt x="464" y="94"/>
                    <a:pt x="465" y="118"/>
                    <a:pt x="480" y="128"/>
                  </a:cubicBezTo>
                  <a:cubicBezTo>
                    <a:pt x="507" y="145"/>
                    <a:pt x="544" y="140"/>
                    <a:pt x="570" y="158"/>
                  </a:cubicBezTo>
                  <a:lnTo>
                    <a:pt x="840" y="278"/>
                  </a:lnTo>
                  <a:cubicBezTo>
                    <a:pt x="840" y="278"/>
                    <a:pt x="840" y="278"/>
                    <a:pt x="840" y="278"/>
                  </a:cubicBezTo>
                  <a:cubicBezTo>
                    <a:pt x="625" y="273"/>
                    <a:pt x="410" y="268"/>
                    <a:pt x="195" y="263"/>
                  </a:cubicBezTo>
                  <a:cubicBezTo>
                    <a:pt x="104" y="240"/>
                    <a:pt x="64" y="237"/>
                    <a:pt x="0" y="17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4" name="Freeform 22"/>
            <p:cNvSpPr>
              <a:spLocks/>
            </p:cNvSpPr>
            <p:nvPr/>
          </p:nvSpPr>
          <p:spPr bwMode="auto">
            <a:xfrm rot="1871564" flipV="1">
              <a:off x="4941" y="7614"/>
              <a:ext cx="540" cy="180"/>
            </a:xfrm>
            <a:custGeom>
              <a:avLst/>
              <a:gdLst>
                <a:gd name="T0" fmla="*/ 0 w 840"/>
                <a:gd name="T1" fmla="*/ 8 h 278"/>
                <a:gd name="T2" fmla="*/ 5 w 840"/>
                <a:gd name="T3" fmla="*/ 6 h 278"/>
                <a:gd name="T4" fmla="*/ 7 w 840"/>
                <a:gd name="T5" fmla="*/ 5 h 278"/>
                <a:gd name="T6" fmla="*/ 17 w 840"/>
                <a:gd name="T7" fmla="*/ 1 h 278"/>
                <a:gd name="T8" fmla="*/ 21 w 840"/>
                <a:gd name="T9" fmla="*/ 4 h 278"/>
                <a:gd name="T10" fmla="*/ 22 w 840"/>
                <a:gd name="T11" fmla="*/ 6 h 278"/>
                <a:gd name="T12" fmla="*/ 26 w 840"/>
                <a:gd name="T13" fmla="*/ 8 h 278"/>
                <a:gd name="T14" fmla="*/ 38 w 840"/>
                <a:gd name="T15" fmla="*/ 14 h 278"/>
                <a:gd name="T16" fmla="*/ 38 w 840"/>
                <a:gd name="T17" fmla="*/ 14 h 278"/>
                <a:gd name="T18" fmla="*/ 9 w 840"/>
                <a:gd name="T19" fmla="*/ 12 h 278"/>
                <a:gd name="T20" fmla="*/ 0 w 840"/>
                <a:gd name="T21" fmla="*/ 8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0" h="278">
                  <a:moveTo>
                    <a:pt x="0" y="173"/>
                  </a:moveTo>
                  <a:cubicBezTo>
                    <a:pt x="19" y="168"/>
                    <a:pt x="83" y="154"/>
                    <a:pt x="105" y="143"/>
                  </a:cubicBezTo>
                  <a:cubicBezTo>
                    <a:pt x="121" y="135"/>
                    <a:pt x="134" y="120"/>
                    <a:pt x="150" y="113"/>
                  </a:cubicBezTo>
                  <a:cubicBezTo>
                    <a:pt x="228" y="78"/>
                    <a:pt x="304" y="70"/>
                    <a:pt x="375" y="23"/>
                  </a:cubicBezTo>
                  <a:cubicBezTo>
                    <a:pt x="461" y="152"/>
                    <a:pt x="346" y="0"/>
                    <a:pt x="450" y="83"/>
                  </a:cubicBezTo>
                  <a:cubicBezTo>
                    <a:pt x="464" y="94"/>
                    <a:pt x="465" y="118"/>
                    <a:pt x="480" y="128"/>
                  </a:cubicBezTo>
                  <a:cubicBezTo>
                    <a:pt x="507" y="145"/>
                    <a:pt x="544" y="140"/>
                    <a:pt x="570" y="158"/>
                  </a:cubicBezTo>
                  <a:lnTo>
                    <a:pt x="840" y="278"/>
                  </a:lnTo>
                  <a:cubicBezTo>
                    <a:pt x="840" y="278"/>
                    <a:pt x="840" y="278"/>
                    <a:pt x="840" y="278"/>
                  </a:cubicBezTo>
                  <a:cubicBezTo>
                    <a:pt x="625" y="273"/>
                    <a:pt x="410" y="268"/>
                    <a:pt x="195" y="263"/>
                  </a:cubicBezTo>
                  <a:cubicBezTo>
                    <a:pt x="104" y="240"/>
                    <a:pt x="64" y="237"/>
                    <a:pt x="0" y="17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791" name="Group 23"/>
          <p:cNvGrpSpPr>
            <a:grpSpLocks/>
          </p:cNvGrpSpPr>
          <p:nvPr/>
        </p:nvGrpSpPr>
        <p:grpSpPr bwMode="auto">
          <a:xfrm>
            <a:off x="0" y="3357563"/>
            <a:ext cx="1377950" cy="1143000"/>
            <a:chOff x="1341" y="3474"/>
            <a:chExt cx="2168" cy="1799"/>
          </a:xfrm>
        </p:grpSpPr>
        <p:sp>
          <p:nvSpPr>
            <p:cNvPr id="18457" name="Oval 24"/>
            <p:cNvSpPr>
              <a:spLocks noChangeArrowheads="1"/>
            </p:cNvSpPr>
            <p:nvPr/>
          </p:nvSpPr>
          <p:spPr bwMode="auto">
            <a:xfrm>
              <a:off x="1521" y="3474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58" name="Oval 25"/>
            <p:cNvSpPr>
              <a:spLocks noChangeArrowheads="1"/>
            </p:cNvSpPr>
            <p:nvPr/>
          </p:nvSpPr>
          <p:spPr bwMode="auto">
            <a:xfrm>
              <a:off x="1701" y="3654"/>
              <a:ext cx="360" cy="3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59" name="Oval 26"/>
            <p:cNvSpPr>
              <a:spLocks noChangeArrowheads="1"/>
            </p:cNvSpPr>
            <p:nvPr/>
          </p:nvSpPr>
          <p:spPr bwMode="auto">
            <a:xfrm>
              <a:off x="2781" y="3474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60" name="Oval 27"/>
            <p:cNvSpPr>
              <a:spLocks noChangeArrowheads="1"/>
            </p:cNvSpPr>
            <p:nvPr/>
          </p:nvSpPr>
          <p:spPr bwMode="auto">
            <a:xfrm>
              <a:off x="2781" y="3654"/>
              <a:ext cx="360" cy="3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61" name="Oval 28"/>
            <p:cNvSpPr>
              <a:spLocks noChangeArrowheads="1"/>
            </p:cNvSpPr>
            <p:nvPr/>
          </p:nvSpPr>
          <p:spPr bwMode="auto">
            <a:xfrm>
              <a:off x="1701" y="365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62" name="Oval 29"/>
            <p:cNvSpPr>
              <a:spLocks noChangeArrowheads="1"/>
            </p:cNvSpPr>
            <p:nvPr/>
          </p:nvSpPr>
          <p:spPr bwMode="auto">
            <a:xfrm>
              <a:off x="2061" y="401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63" name="Oval 30"/>
            <p:cNvSpPr>
              <a:spLocks noChangeArrowheads="1"/>
            </p:cNvSpPr>
            <p:nvPr/>
          </p:nvSpPr>
          <p:spPr bwMode="auto">
            <a:xfrm>
              <a:off x="2601" y="401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64" name="Oval 31"/>
            <p:cNvSpPr>
              <a:spLocks noChangeArrowheads="1"/>
            </p:cNvSpPr>
            <p:nvPr/>
          </p:nvSpPr>
          <p:spPr bwMode="auto">
            <a:xfrm>
              <a:off x="2061" y="4374"/>
              <a:ext cx="360" cy="36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65" name="Oval 32"/>
            <p:cNvSpPr>
              <a:spLocks noChangeArrowheads="1"/>
            </p:cNvSpPr>
            <p:nvPr/>
          </p:nvSpPr>
          <p:spPr bwMode="auto">
            <a:xfrm>
              <a:off x="2421" y="4374"/>
              <a:ext cx="360" cy="36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66" name="Freeform 33"/>
            <p:cNvSpPr>
              <a:spLocks/>
            </p:cNvSpPr>
            <p:nvPr/>
          </p:nvSpPr>
          <p:spPr bwMode="auto">
            <a:xfrm>
              <a:off x="2241" y="4374"/>
              <a:ext cx="360" cy="179"/>
            </a:xfrm>
            <a:custGeom>
              <a:avLst/>
              <a:gdLst>
                <a:gd name="T0" fmla="*/ 1776 w 241"/>
                <a:gd name="T1" fmla="*/ 0 h 120"/>
                <a:gd name="T2" fmla="*/ 536 w 241"/>
                <a:gd name="T3" fmla="*/ 243 h 120"/>
                <a:gd name="T4" fmla="*/ 536 w 241"/>
                <a:gd name="T5" fmla="*/ 1972 h 120"/>
                <a:gd name="T6" fmla="*/ 2519 w 241"/>
                <a:gd name="T7" fmla="*/ 1729 h 120"/>
                <a:gd name="T8" fmla="*/ 1776 w 241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" h="120">
                  <a:moveTo>
                    <a:pt x="107" y="0"/>
                  </a:moveTo>
                  <a:cubicBezTo>
                    <a:pt x="82" y="5"/>
                    <a:pt x="53" y="1"/>
                    <a:pt x="32" y="15"/>
                  </a:cubicBezTo>
                  <a:cubicBezTo>
                    <a:pt x="0" y="37"/>
                    <a:pt x="27" y="101"/>
                    <a:pt x="32" y="120"/>
                  </a:cubicBezTo>
                  <a:cubicBezTo>
                    <a:pt x="72" y="115"/>
                    <a:pt x="115" y="120"/>
                    <a:pt x="152" y="105"/>
                  </a:cubicBezTo>
                  <a:cubicBezTo>
                    <a:pt x="241" y="70"/>
                    <a:pt x="137" y="10"/>
                    <a:pt x="107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7" name="AutoShape 34"/>
            <p:cNvSpPr>
              <a:spLocks noChangeArrowheads="1"/>
            </p:cNvSpPr>
            <p:nvPr/>
          </p:nvSpPr>
          <p:spPr bwMode="auto">
            <a:xfrm rot="10532169">
              <a:off x="2241" y="4374"/>
              <a:ext cx="360" cy="5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0 w 21600"/>
                <a:gd name="T13" fmla="*/ 0 h 21600"/>
                <a:gd name="T14" fmla="*/ 21480 w 21600"/>
                <a:gd name="T15" fmla="*/ 98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950" y="8325"/>
                  </a:moveTo>
                  <a:cubicBezTo>
                    <a:pt x="5944" y="5974"/>
                    <a:pt x="8248" y="4447"/>
                    <a:pt x="10800" y="4448"/>
                  </a:cubicBezTo>
                  <a:cubicBezTo>
                    <a:pt x="13351" y="4448"/>
                    <a:pt x="15655" y="5974"/>
                    <a:pt x="16649" y="8325"/>
                  </a:cubicBezTo>
                  <a:lnTo>
                    <a:pt x="20746" y="6591"/>
                  </a:lnTo>
                  <a:cubicBezTo>
                    <a:pt x="19055" y="2596"/>
                    <a:pt x="15138" y="-1"/>
                    <a:pt x="10799" y="0"/>
                  </a:cubicBezTo>
                  <a:cubicBezTo>
                    <a:pt x="6461" y="0"/>
                    <a:pt x="2544" y="2596"/>
                    <a:pt x="853" y="6591"/>
                  </a:cubicBezTo>
                  <a:lnTo>
                    <a:pt x="4950" y="8325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8" name="Freeform 35"/>
            <p:cNvSpPr>
              <a:spLocks/>
            </p:cNvSpPr>
            <p:nvPr/>
          </p:nvSpPr>
          <p:spPr bwMode="auto">
            <a:xfrm rot="833595">
              <a:off x="1341" y="4374"/>
              <a:ext cx="548" cy="581"/>
            </a:xfrm>
            <a:custGeom>
              <a:avLst/>
              <a:gdLst>
                <a:gd name="T0" fmla="*/ 12 w 977"/>
                <a:gd name="T1" fmla="*/ 14 h 837"/>
                <a:gd name="T2" fmla="*/ 9 w 977"/>
                <a:gd name="T3" fmla="*/ 2 h 837"/>
                <a:gd name="T4" fmla="*/ 1 w 977"/>
                <a:gd name="T5" fmla="*/ 7 h 837"/>
                <a:gd name="T6" fmla="*/ 1 w 977"/>
                <a:gd name="T7" fmla="*/ 14 h 837"/>
                <a:gd name="T8" fmla="*/ 1 w 977"/>
                <a:gd name="T9" fmla="*/ 49 h 837"/>
                <a:gd name="T10" fmla="*/ 3 w 977"/>
                <a:gd name="T11" fmla="*/ 58 h 837"/>
                <a:gd name="T12" fmla="*/ 8 w 977"/>
                <a:gd name="T13" fmla="*/ 64 h 837"/>
                <a:gd name="T14" fmla="*/ 15 w 977"/>
                <a:gd name="T15" fmla="*/ 58 h 837"/>
                <a:gd name="T16" fmla="*/ 17 w 977"/>
                <a:gd name="T17" fmla="*/ 51 h 837"/>
                <a:gd name="T18" fmla="*/ 17 w 977"/>
                <a:gd name="T19" fmla="*/ 48 h 837"/>
                <a:gd name="T20" fmla="*/ 16 w 977"/>
                <a:gd name="T21" fmla="*/ 36 h 837"/>
                <a:gd name="T22" fmla="*/ 10 w 977"/>
                <a:gd name="T23" fmla="*/ 29 h 837"/>
                <a:gd name="T24" fmla="*/ 10 w 977"/>
                <a:gd name="T25" fmla="*/ 26 h 837"/>
                <a:gd name="T26" fmla="*/ 13 w 977"/>
                <a:gd name="T27" fmla="*/ 22 h 837"/>
                <a:gd name="T28" fmla="*/ 12 w 977"/>
                <a:gd name="T29" fmla="*/ 14 h 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7" h="837">
                  <a:moveTo>
                    <a:pt x="722" y="182"/>
                  </a:moveTo>
                  <a:cubicBezTo>
                    <a:pt x="673" y="109"/>
                    <a:pt x="595" y="60"/>
                    <a:pt x="512" y="32"/>
                  </a:cubicBezTo>
                  <a:cubicBezTo>
                    <a:pt x="306" y="41"/>
                    <a:pt x="215" y="0"/>
                    <a:pt x="77" y="92"/>
                  </a:cubicBezTo>
                  <a:cubicBezTo>
                    <a:pt x="67" y="122"/>
                    <a:pt x="57" y="152"/>
                    <a:pt x="47" y="182"/>
                  </a:cubicBezTo>
                  <a:cubicBezTo>
                    <a:pt x="0" y="324"/>
                    <a:pt x="53" y="482"/>
                    <a:pt x="62" y="632"/>
                  </a:cubicBezTo>
                  <a:cubicBezTo>
                    <a:pt x="65" y="685"/>
                    <a:pt x="117" y="727"/>
                    <a:pt x="167" y="737"/>
                  </a:cubicBezTo>
                  <a:cubicBezTo>
                    <a:pt x="275" y="759"/>
                    <a:pt x="376" y="800"/>
                    <a:pt x="482" y="827"/>
                  </a:cubicBezTo>
                  <a:cubicBezTo>
                    <a:pt x="644" y="818"/>
                    <a:pt x="760" y="837"/>
                    <a:pt x="887" y="752"/>
                  </a:cubicBezTo>
                  <a:cubicBezTo>
                    <a:pt x="907" y="722"/>
                    <a:pt x="927" y="692"/>
                    <a:pt x="947" y="662"/>
                  </a:cubicBezTo>
                  <a:cubicBezTo>
                    <a:pt x="957" y="647"/>
                    <a:pt x="977" y="617"/>
                    <a:pt x="977" y="617"/>
                  </a:cubicBezTo>
                  <a:cubicBezTo>
                    <a:pt x="954" y="526"/>
                    <a:pt x="969" y="577"/>
                    <a:pt x="932" y="467"/>
                  </a:cubicBezTo>
                  <a:cubicBezTo>
                    <a:pt x="899" y="368"/>
                    <a:pt x="581" y="378"/>
                    <a:pt x="572" y="377"/>
                  </a:cubicBezTo>
                  <a:cubicBezTo>
                    <a:pt x="567" y="362"/>
                    <a:pt x="557" y="348"/>
                    <a:pt x="557" y="332"/>
                  </a:cubicBezTo>
                  <a:cubicBezTo>
                    <a:pt x="557" y="226"/>
                    <a:pt x="670" y="319"/>
                    <a:pt x="737" y="272"/>
                  </a:cubicBezTo>
                  <a:cubicBezTo>
                    <a:pt x="762" y="255"/>
                    <a:pt x="727" y="212"/>
                    <a:pt x="722" y="182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9" name="Freeform 36"/>
            <p:cNvSpPr>
              <a:spLocks/>
            </p:cNvSpPr>
            <p:nvPr/>
          </p:nvSpPr>
          <p:spPr bwMode="auto">
            <a:xfrm rot="20143112" flipH="1">
              <a:off x="2961" y="4374"/>
              <a:ext cx="548" cy="581"/>
            </a:xfrm>
            <a:custGeom>
              <a:avLst/>
              <a:gdLst>
                <a:gd name="T0" fmla="*/ 12 w 977"/>
                <a:gd name="T1" fmla="*/ 14 h 837"/>
                <a:gd name="T2" fmla="*/ 9 w 977"/>
                <a:gd name="T3" fmla="*/ 2 h 837"/>
                <a:gd name="T4" fmla="*/ 1 w 977"/>
                <a:gd name="T5" fmla="*/ 7 h 837"/>
                <a:gd name="T6" fmla="*/ 1 w 977"/>
                <a:gd name="T7" fmla="*/ 14 h 837"/>
                <a:gd name="T8" fmla="*/ 1 w 977"/>
                <a:gd name="T9" fmla="*/ 49 h 837"/>
                <a:gd name="T10" fmla="*/ 3 w 977"/>
                <a:gd name="T11" fmla="*/ 58 h 837"/>
                <a:gd name="T12" fmla="*/ 8 w 977"/>
                <a:gd name="T13" fmla="*/ 64 h 837"/>
                <a:gd name="T14" fmla="*/ 15 w 977"/>
                <a:gd name="T15" fmla="*/ 58 h 837"/>
                <a:gd name="T16" fmla="*/ 17 w 977"/>
                <a:gd name="T17" fmla="*/ 51 h 837"/>
                <a:gd name="T18" fmla="*/ 17 w 977"/>
                <a:gd name="T19" fmla="*/ 48 h 837"/>
                <a:gd name="T20" fmla="*/ 16 w 977"/>
                <a:gd name="T21" fmla="*/ 36 h 837"/>
                <a:gd name="T22" fmla="*/ 10 w 977"/>
                <a:gd name="T23" fmla="*/ 29 h 837"/>
                <a:gd name="T24" fmla="*/ 10 w 977"/>
                <a:gd name="T25" fmla="*/ 26 h 837"/>
                <a:gd name="T26" fmla="*/ 13 w 977"/>
                <a:gd name="T27" fmla="*/ 22 h 837"/>
                <a:gd name="T28" fmla="*/ 12 w 977"/>
                <a:gd name="T29" fmla="*/ 14 h 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7" h="837">
                  <a:moveTo>
                    <a:pt x="722" y="182"/>
                  </a:moveTo>
                  <a:cubicBezTo>
                    <a:pt x="673" y="109"/>
                    <a:pt x="595" y="60"/>
                    <a:pt x="512" y="32"/>
                  </a:cubicBezTo>
                  <a:cubicBezTo>
                    <a:pt x="306" y="41"/>
                    <a:pt x="215" y="0"/>
                    <a:pt x="77" y="92"/>
                  </a:cubicBezTo>
                  <a:cubicBezTo>
                    <a:pt x="67" y="122"/>
                    <a:pt x="57" y="152"/>
                    <a:pt x="47" y="182"/>
                  </a:cubicBezTo>
                  <a:cubicBezTo>
                    <a:pt x="0" y="324"/>
                    <a:pt x="53" y="482"/>
                    <a:pt x="62" y="632"/>
                  </a:cubicBezTo>
                  <a:cubicBezTo>
                    <a:pt x="65" y="685"/>
                    <a:pt x="117" y="727"/>
                    <a:pt x="167" y="737"/>
                  </a:cubicBezTo>
                  <a:cubicBezTo>
                    <a:pt x="275" y="759"/>
                    <a:pt x="376" y="800"/>
                    <a:pt x="482" y="827"/>
                  </a:cubicBezTo>
                  <a:cubicBezTo>
                    <a:pt x="644" y="818"/>
                    <a:pt x="760" y="837"/>
                    <a:pt x="887" y="752"/>
                  </a:cubicBezTo>
                  <a:cubicBezTo>
                    <a:pt x="907" y="722"/>
                    <a:pt x="927" y="692"/>
                    <a:pt x="947" y="662"/>
                  </a:cubicBezTo>
                  <a:cubicBezTo>
                    <a:pt x="957" y="647"/>
                    <a:pt x="977" y="617"/>
                    <a:pt x="977" y="617"/>
                  </a:cubicBezTo>
                  <a:cubicBezTo>
                    <a:pt x="954" y="526"/>
                    <a:pt x="969" y="577"/>
                    <a:pt x="932" y="467"/>
                  </a:cubicBezTo>
                  <a:cubicBezTo>
                    <a:pt x="899" y="368"/>
                    <a:pt x="581" y="378"/>
                    <a:pt x="572" y="377"/>
                  </a:cubicBezTo>
                  <a:cubicBezTo>
                    <a:pt x="567" y="362"/>
                    <a:pt x="557" y="348"/>
                    <a:pt x="557" y="332"/>
                  </a:cubicBezTo>
                  <a:cubicBezTo>
                    <a:pt x="557" y="226"/>
                    <a:pt x="670" y="319"/>
                    <a:pt x="737" y="272"/>
                  </a:cubicBezTo>
                  <a:cubicBezTo>
                    <a:pt x="762" y="255"/>
                    <a:pt x="727" y="212"/>
                    <a:pt x="722" y="182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0" name="AutoShape 37"/>
            <p:cNvSpPr>
              <a:spLocks noChangeArrowheads="1"/>
            </p:cNvSpPr>
            <p:nvPr/>
          </p:nvSpPr>
          <p:spPr bwMode="auto">
            <a:xfrm rot="5400000">
              <a:off x="1793" y="4822"/>
              <a:ext cx="359" cy="543"/>
            </a:xfrm>
            <a:prstGeom prst="moon">
              <a:avLst>
                <a:gd name="adj" fmla="val 87500"/>
              </a:avLst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71" name="AutoShape 38"/>
            <p:cNvSpPr>
              <a:spLocks noChangeArrowheads="1"/>
            </p:cNvSpPr>
            <p:nvPr/>
          </p:nvSpPr>
          <p:spPr bwMode="auto">
            <a:xfrm rot="5400000">
              <a:off x="2693" y="4822"/>
              <a:ext cx="359" cy="543"/>
            </a:xfrm>
            <a:prstGeom prst="moon">
              <a:avLst>
                <a:gd name="adj" fmla="val 87500"/>
              </a:avLst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32807" name="Group 39"/>
          <p:cNvGrpSpPr>
            <a:grpSpLocks/>
          </p:cNvGrpSpPr>
          <p:nvPr/>
        </p:nvGrpSpPr>
        <p:grpSpPr bwMode="auto">
          <a:xfrm>
            <a:off x="250825" y="4724400"/>
            <a:ext cx="1731963" cy="1714500"/>
            <a:chOff x="6021" y="1854"/>
            <a:chExt cx="2613" cy="2700"/>
          </a:xfrm>
        </p:grpSpPr>
        <p:sp>
          <p:nvSpPr>
            <p:cNvPr id="18445" name="AutoShape 40"/>
            <p:cNvSpPr>
              <a:spLocks noChangeArrowheads="1"/>
            </p:cNvSpPr>
            <p:nvPr/>
          </p:nvSpPr>
          <p:spPr bwMode="auto">
            <a:xfrm rot="2622243">
              <a:off x="6021" y="1854"/>
              <a:ext cx="2613" cy="2583"/>
            </a:xfrm>
            <a:prstGeom prst="irregularSeal2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46" name="Oval 41"/>
            <p:cNvSpPr>
              <a:spLocks noChangeArrowheads="1"/>
            </p:cNvSpPr>
            <p:nvPr/>
          </p:nvSpPr>
          <p:spPr bwMode="auto">
            <a:xfrm>
              <a:off x="6381" y="2754"/>
              <a:ext cx="1621" cy="162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47" name="AutoShape 42"/>
            <p:cNvSpPr>
              <a:spLocks noChangeArrowheads="1"/>
            </p:cNvSpPr>
            <p:nvPr/>
          </p:nvSpPr>
          <p:spPr bwMode="auto">
            <a:xfrm rot="5400000">
              <a:off x="7551" y="4104"/>
              <a:ext cx="360" cy="540"/>
            </a:xfrm>
            <a:prstGeom prst="moon">
              <a:avLst>
                <a:gd name="adj" fmla="val 875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48" name="AutoShape 43"/>
            <p:cNvSpPr>
              <a:spLocks noChangeArrowheads="1"/>
            </p:cNvSpPr>
            <p:nvPr/>
          </p:nvSpPr>
          <p:spPr bwMode="auto">
            <a:xfrm rot="5400000">
              <a:off x="6472" y="4103"/>
              <a:ext cx="360" cy="541"/>
            </a:xfrm>
            <a:prstGeom prst="moon">
              <a:avLst>
                <a:gd name="adj" fmla="val 875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49" name="Oval 44"/>
            <p:cNvSpPr>
              <a:spLocks noChangeArrowheads="1"/>
            </p:cNvSpPr>
            <p:nvPr/>
          </p:nvSpPr>
          <p:spPr bwMode="auto">
            <a:xfrm flipH="1">
              <a:off x="7460" y="3294"/>
              <a:ext cx="180" cy="18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50" name="Freeform 45"/>
            <p:cNvSpPr>
              <a:spLocks/>
            </p:cNvSpPr>
            <p:nvPr/>
          </p:nvSpPr>
          <p:spPr bwMode="auto">
            <a:xfrm>
              <a:off x="7079" y="3344"/>
              <a:ext cx="745" cy="540"/>
            </a:xfrm>
            <a:custGeom>
              <a:avLst/>
              <a:gdLst>
                <a:gd name="T0" fmla="*/ 100 w 745"/>
                <a:gd name="T1" fmla="*/ 75 h 540"/>
                <a:gd name="T2" fmla="*/ 175 w 745"/>
                <a:gd name="T3" fmla="*/ 150 h 540"/>
                <a:gd name="T4" fmla="*/ 250 w 745"/>
                <a:gd name="T5" fmla="*/ 195 h 540"/>
                <a:gd name="T6" fmla="*/ 385 w 745"/>
                <a:gd name="T7" fmla="*/ 285 h 540"/>
                <a:gd name="T8" fmla="*/ 490 w 745"/>
                <a:gd name="T9" fmla="*/ 360 h 540"/>
                <a:gd name="T10" fmla="*/ 580 w 745"/>
                <a:gd name="T11" fmla="*/ 390 h 540"/>
                <a:gd name="T12" fmla="*/ 730 w 745"/>
                <a:gd name="T13" fmla="*/ 420 h 540"/>
                <a:gd name="T14" fmla="*/ 550 w 745"/>
                <a:gd name="T15" fmla="*/ 465 h 540"/>
                <a:gd name="T16" fmla="*/ 445 w 745"/>
                <a:gd name="T17" fmla="*/ 510 h 540"/>
                <a:gd name="T18" fmla="*/ 190 w 745"/>
                <a:gd name="T19" fmla="*/ 540 h 5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5" h="540">
                  <a:moveTo>
                    <a:pt x="100" y="75"/>
                  </a:moveTo>
                  <a:cubicBezTo>
                    <a:pt x="295" y="205"/>
                    <a:pt x="0" y="0"/>
                    <a:pt x="175" y="150"/>
                  </a:cubicBezTo>
                  <a:cubicBezTo>
                    <a:pt x="197" y="169"/>
                    <a:pt x="227" y="177"/>
                    <a:pt x="250" y="195"/>
                  </a:cubicBezTo>
                  <a:cubicBezTo>
                    <a:pt x="431" y="335"/>
                    <a:pt x="187" y="186"/>
                    <a:pt x="385" y="285"/>
                  </a:cubicBezTo>
                  <a:cubicBezTo>
                    <a:pt x="423" y="304"/>
                    <a:pt x="452" y="341"/>
                    <a:pt x="490" y="360"/>
                  </a:cubicBezTo>
                  <a:cubicBezTo>
                    <a:pt x="518" y="374"/>
                    <a:pt x="549" y="384"/>
                    <a:pt x="580" y="390"/>
                  </a:cubicBezTo>
                  <a:cubicBezTo>
                    <a:pt x="630" y="400"/>
                    <a:pt x="730" y="420"/>
                    <a:pt x="730" y="420"/>
                  </a:cubicBezTo>
                  <a:cubicBezTo>
                    <a:pt x="631" y="486"/>
                    <a:pt x="745" y="420"/>
                    <a:pt x="550" y="465"/>
                  </a:cubicBezTo>
                  <a:cubicBezTo>
                    <a:pt x="513" y="474"/>
                    <a:pt x="482" y="500"/>
                    <a:pt x="445" y="510"/>
                  </a:cubicBezTo>
                  <a:cubicBezTo>
                    <a:pt x="360" y="534"/>
                    <a:pt x="278" y="540"/>
                    <a:pt x="190" y="54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Oval 46"/>
            <p:cNvSpPr>
              <a:spLocks noChangeArrowheads="1"/>
            </p:cNvSpPr>
            <p:nvPr/>
          </p:nvSpPr>
          <p:spPr bwMode="auto">
            <a:xfrm>
              <a:off x="7640" y="3655"/>
              <a:ext cx="181" cy="17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52" name="Freeform 47"/>
            <p:cNvSpPr>
              <a:spLocks/>
            </p:cNvSpPr>
            <p:nvPr/>
          </p:nvSpPr>
          <p:spPr bwMode="auto">
            <a:xfrm>
              <a:off x="7101" y="4014"/>
              <a:ext cx="334" cy="181"/>
            </a:xfrm>
            <a:custGeom>
              <a:avLst/>
              <a:gdLst>
                <a:gd name="T0" fmla="*/ 0 w 514"/>
                <a:gd name="T1" fmla="*/ 233 h 135"/>
                <a:gd name="T2" fmla="*/ 23 w 514"/>
                <a:gd name="T3" fmla="*/ 345 h 135"/>
                <a:gd name="T4" fmla="*/ 25 w 514"/>
                <a:gd name="T5" fmla="*/ 0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4" h="135">
                  <a:moveTo>
                    <a:pt x="0" y="30"/>
                  </a:moveTo>
                  <a:cubicBezTo>
                    <a:pt x="157" y="135"/>
                    <a:pt x="62" y="84"/>
                    <a:pt x="465" y="45"/>
                  </a:cubicBezTo>
                  <a:cubicBezTo>
                    <a:pt x="514" y="40"/>
                    <a:pt x="510" y="25"/>
                    <a:pt x="51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Oval 48"/>
            <p:cNvSpPr>
              <a:spLocks noChangeArrowheads="1"/>
            </p:cNvSpPr>
            <p:nvPr/>
          </p:nvSpPr>
          <p:spPr bwMode="auto">
            <a:xfrm>
              <a:off x="6742" y="329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54" name="Freeform 49"/>
            <p:cNvSpPr>
              <a:spLocks/>
            </p:cNvSpPr>
            <p:nvPr/>
          </p:nvSpPr>
          <p:spPr bwMode="auto">
            <a:xfrm rot="1612336">
              <a:off x="6021" y="3654"/>
              <a:ext cx="385" cy="540"/>
            </a:xfrm>
            <a:custGeom>
              <a:avLst/>
              <a:gdLst>
                <a:gd name="T0" fmla="*/ 33 w 544"/>
                <a:gd name="T1" fmla="*/ 13 h 419"/>
                <a:gd name="T2" fmla="*/ 13 w 544"/>
                <a:gd name="T3" fmla="*/ 98 h 419"/>
                <a:gd name="T4" fmla="*/ 1 w 544"/>
                <a:gd name="T5" fmla="*/ 898 h 419"/>
                <a:gd name="T6" fmla="*/ 1 w 544"/>
                <a:gd name="T7" fmla="*/ 1162 h 419"/>
                <a:gd name="T8" fmla="*/ 16 w 544"/>
                <a:gd name="T9" fmla="*/ 2047 h 419"/>
                <a:gd name="T10" fmla="*/ 49 w 544"/>
                <a:gd name="T11" fmla="*/ 1784 h 419"/>
                <a:gd name="T12" fmla="*/ 47 w 544"/>
                <a:gd name="T13" fmla="*/ 1431 h 419"/>
                <a:gd name="T14" fmla="*/ 27 w 544"/>
                <a:gd name="T15" fmla="*/ 898 h 419"/>
                <a:gd name="T16" fmla="*/ 25 w 544"/>
                <a:gd name="T17" fmla="*/ 632 h 419"/>
                <a:gd name="T18" fmla="*/ 35 w 544"/>
                <a:gd name="T19" fmla="*/ 366 h 419"/>
                <a:gd name="T20" fmla="*/ 33 w 544"/>
                <a:gd name="T21" fmla="*/ 13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Freeform 50"/>
            <p:cNvSpPr>
              <a:spLocks/>
            </p:cNvSpPr>
            <p:nvPr/>
          </p:nvSpPr>
          <p:spPr bwMode="auto">
            <a:xfrm rot="19471619" flipH="1">
              <a:off x="8001" y="3654"/>
              <a:ext cx="385" cy="540"/>
            </a:xfrm>
            <a:custGeom>
              <a:avLst/>
              <a:gdLst>
                <a:gd name="T0" fmla="*/ 33 w 544"/>
                <a:gd name="T1" fmla="*/ 13 h 419"/>
                <a:gd name="T2" fmla="*/ 13 w 544"/>
                <a:gd name="T3" fmla="*/ 98 h 419"/>
                <a:gd name="T4" fmla="*/ 1 w 544"/>
                <a:gd name="T5" fmla="*/ 898 h 419"/>
                <a:gd name="T6" fmla="*/ 1 w 544"/>
                <a:gd name="T7" fmla="*/ 1162 h 419"/>
                <a:gd name="T8" fmla="*/ 16 w 544"/>
                <a:gd name="T9" fmla="*/ 2047 h 419"/>
                <a:gd name="T10" fmla="*/ 49 w 544"/>
                <a:gd name="T11" fmla="*/ 1784 h 419"/>
                <a:gd name="T12" fmla="*/ 47 w 544"/>
                <a:gd name="T13" fmla="*/ 1431 h 419"/>
                <a:gd name="T14" fmla="*/ 27 w 544"/>
                <a:gd name="T15" fmla="*/ 898 h 419"/>
                <a:gd name="T16" fmla="*/ 25 w 544"/>
                <a:gd name="T17" fmla="*/ 632 h 419"/>
                <a:gd name="T18" fmla="*/ 35 w 544"/>
                <a:gd name="T19" fmla="*/ 366 h 419"/>
                <a:gd name="T20" fmla="*/ 33 w 544"/>
                <a:gd name="T21" fmla="*/ 13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AutoShape 51"/>
            <p:cNvSpPr>
              <a:spLocks noChangeArrowheads="1"/>
            </p:cNvSpPr>
            <p:nvPr/>
          </p:nvSpPr>
          <p:spPr bwMode="auto">
            <a:xfrm>
              <a:off x="6381" y="2574"/>
              <a:ext cx="1620" cy="720"/>
            </a:xfrm>
            <a:prstGeom prst="irregularSeal1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18444" name="AutoShape 5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Home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79583 -0.003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214 L 0.81857 0.0321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7875 0.0011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7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76250"/>
            <a:ext cx="8229600" cy="5365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b="1" smtClean="0">
                <a:solidFill>
                  <a:srgbClr val="FFFF00"/>
                </a:solidFill>
              </a:rPr>
              <a:t>Отпустил Заяц Колобка, покатился тот по дорожке,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b="1" smtClean="0">
                <a:solidFill>
                  <a:srgbClr val="FFFF00"/>
                </a:solidFill>
              </a:rPr>
              <a:t>А навстречу ему Волк,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b="1" smtClean="0">
                <a:solidFill>
                  <a:srgbClr val="FFFF00"/>
                </a:solidFill>
              </a:rPr>
              <a:t>В колобках он знает толк!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b="1" smtClean="0">
                <a:solidFill>
                  <a:srgbClr val="FFFF00"/>
                </a:solidFill>
              </a:rPr>
              <a:t>Чтобы Волк его не съел,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b="1" smtClean="0">
                <a:solidFill>
                  <a:srgbClr val="FFFF00"/>
                </a:solidFill>
              </a:rPr>
              <a:t>Колобочек наш запел.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b="1" smtClean="0">
                <a:solidFill>
                  <a:srgbClr val="FFFF00"/>
                </a:solidFill>
              </a:rPr>
              <a:t>А Волк на пути стоит,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b="1" smtClean="0">
                <a:solidFill>
                  <a:srgbClr val="FFFF00"/>
                </a:solidFill>
              </a:rPr>
              <a:t>Колобочку говорит: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4000" b="1" smtClean="0">
                <a:solidFill>
                  <a:srgbClr val="FFFF00"/>
                </a:solidFill>
              </a:rPr>
              <a:t>«С песней, милый, не спеши,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4000" b="1" smtClean="0">
                <a:solidFill>
                  <a:srgbClr val="FFFF00"/>
                </a:solidFill>
              </a:rPr>
              <a:t>Ты задания реши!»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r="6941" b="107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3" descr="a074b48c7c09df29f99633581d1af5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572000"/>
            <a:ext cx="23812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5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cs typeface="Times New Roman" pitchFamily="18" charset="0"/>
              </a:rPr>
              <a:t>Выбери и вставь нужную фигуру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1571625"/>
            <a:ext cx="4786312" cy="4643438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643857" y="3856831"/>
            <a:ext cx="45720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34925" y="3892550"/>
            <a:ext cx="464343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2938" y="3214688"/>
            <a:ext cx="4786312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42938" y="4786313"/>
            <a:ext cx="4786312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авнобедренный треугольник 17"/>
          <p:cNvSpPr/>
          <p:nvPr/>
        </p:nvSpPr>
        <p:spPr>
          <a:xfrm>
            <a:off x="1214438" y="1928813"/>
            <a:ext cx="642937" cy="1071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2857500" y="1857375"/>
            <a:ext cx="571500" cy="11430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429125" y="1928813"/>
            <a:ext cx="500063" cy="107156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285875" y="3429000"/>
            <a:ext cx="500063" cy="107156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143000" y="5000625"/>
            <a:ext cx="571500" cy="11430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4429125" y="3357563"/>
            <a:ext cx="571500" cy="11430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857500" y="3429000"/>
            <a:ext cx="642938" cy="10715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6072188" y="2071688"/>
            <a:ext cx="642937" cy="1071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500" y="5000625"/>
            <a:ext cx="500063" cy="107156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6858000" y="3357563"/>
            <a:ext cx="500063" cy="107156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7572375" y="4643438"/>
            <a:ext cx="571500" cy="11430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481 C -0.08333 0.12604 -0.17326 0.30019 -0.2059 0.37581 C -0.23854 0.45143 -0.19288 0.40148 -0.18906 0.40588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500063"/>
            <a:ext cx="692943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FFFF00"/>
                </a:solidFill>
                <a:latin typeface="Arial" charset="0"/>
              </a:rPr>
              <a:t>Перед зайцем не дрожал,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FFFF00"/>
                </a:solidFill>
                <a:latin typeface="Arial" charset="0"/>
              </a:rPr>
              <a:t>От медведя убежал,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FFFF00"/>
                </a:solidFill>
                <a:latin typeface="Arial" charset="0"/>
              </a:rPr>
              <a:t>А лисице на зубок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FFFF00"/>
                </a:solidFill>
                <a:latin typeface="Arial" charset="0"/>
              </a:rPr>
              <a:t>Все ж попался…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0438"/>
            <a:ext cx="3460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cs typeface="Times New Roman" pitchFamily="18" charset="0"/>
              </a:rPr>
              <a:t>Выбери и вставь нужную фигуру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1571625"/>
            <a:ext cx="4786312" cy="4643438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643857" y="3856831"/>
            <a:ext cx="45720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34925" y="3892550"/>
            <a:ext cx="464343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2938" y="3214688"/>
            <a:ext cx="4786312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42938" y="4786313"/>
            <a:ext cx="4786312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авильный пятиугольник 28"/>
          <p:cNvSpPr/>
          <p:nvPr/>
        </p:nvSpPr>
        <p:spPr>
          <a:xfrm>
            <a:off x="928688" y="1785938"/>
            <a:ext cx="1071562" cy="107156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Ромб 29"/>
          <p:cNvSpPr/>
          <p:nvPr/>
        </p:nvSpPr>
        <p:spPr>
          <a:xfrm>
            <a:off x="2643188" y="1714500"/>
            <a:ext cx="1143000" cy="135731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214813" y="1857375"/>
            <a:ext cx="10001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71563" y="3429000"/>
            <a:ext cx="10001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072188" y="1785938"/>
            <a:ext cx="10001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Ромб 35"/>
          <p:cNvSpPr/>
          <p:nvPr/>
        </p:nvSpPr>
        <p:spPr>
          <a:xfrm>
            <a:off x="857250" y="4857750"/>
            <a:ext cx="1071563" cy="128587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Ромб 36"/>
          <p:cNvSpPr/>
          <p:nvPr/>
        </p:nvSpPr>
        <p:spPr>
          <a:xfrm>
            <a:off x="4143375" y="3357563"/>
            <a:ext cx="1143000" cy="135731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авильный пятиугольник 37"/>
          <p:cNvSpPr/>
          <p:nvPr/>
        </p:nvSpPr>
        <p:spPr>
          <a:xfrm>
            <a:off x="6929438" y="3143250"/>
            <a:ext cx="1071562" cy="107156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авильный пятиугольник 39"/>
          <p:cNvSpPr/>
          <p:nvPr/>
        </p:nvSpPr>
        <p:spPr>
          <a:xfrm>
            <a:off x="4143375" y="4929188"/>
            <a:ext cx="1071563" cy="107156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авильный пятиугольник 41"/>
          <p:cNvSpPr/>
          <p:nvPr/>
        </p:nvSpPr>
        <p:spPr>
          <a:xfrm>
            <a:off x="2714625" y="3429000"/>
            <a:ext cx="1071563" cy="107156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Ромб 43"/>
          <p:cNvSpPr/>
          <p:nvPr/>
        </p:nvSpPr>
        <p:spPr>
          <a:xfrm>
            <a:off x="7572375" y="4500563"/>
            <a:ext cx="1143000" cy="135731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6272E-6 L -0.36232 0.461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2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8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cs typeface="Times New Roman" pitchFamily="18" charset="0"/>
              </a:rPr>
              <a:t>Выбери и вставь нужную фигуру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1571625"/>
            <a:ext cx="4857750" cy="4643438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643857" y="3856831"/>
            <a:ext cx="45720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34925" y="3892550"/>
            <a:ext cx="464343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1500" y="3214688"/>
            <a:ext cx="4786313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1500" y="4786313"/>
            <a:ext cx="4786313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928688" y="2286000"/>
            <a:ext cx="928687" cy="71437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714625" y="2286000"/>
            <a:ext cx="857250" cy="71437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86250" y="2286000"/>
            <a:ext cx="857250" cy="71437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00125" y="3857625"/>
            <a:ext cx="928688" cy="78581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643188" y="3857625"/>
            <a:ext cx="928687" cy="78581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143375" y="3857625"/>
            <a:ext cx="914400" cy="78581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00125" y="5286375"/>
            <a:ext cx="928688" cy="71437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571750" y="5214938"/>
            <a:ext cx="928688" cy="78581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785813" y="1857375"/>
            <a:ext cx="1214437" cy="428625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64"/>
          <p:cNvGrpSpPr>
            <a:grpSpLocks/>
          </p:cNvGrpSpPr>
          <p:nvPr/>
        </p:nvGrpSpPr>
        <p:grpSpPr bwMode="auto">
          <a:xfrm>
            <a:off x="6357938" y="1785938"/>
            <a:ext cx="1214437" cy="1357312"/>
            <a:chOff x="6357950" y="1785926"/>
            <a:chExt cx="1214446" cy="135732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500826" y="2285992"/>
              <a:ext cx="914407" cy="857256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>
              <a:off x="6357950" y="1785926"/>
              <a:ext cx="1214446" cy="500066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7" name="Равнобедренный треугольник 46"/>
          <p:cNvSpPr/>
          <p:nvPr/>
        </p:nvSpPr>
        <p:spPr>
          <a:xfrm>
            <a:off x="2500313" y="3357563"/>
            <a:ext cx="1214437" cy="500062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9" name="Трапеция 48"/>
          <p:cNvSpPr/>
          <p:nvPr/>
        </p:nvSpPr>
        <p:spPr>
          <a:xfrm>
            <a:off x="2571750" y="2000250"/>
            <a:ext cx="1143000" cy="285750"/>
          </a:xfrm>
          <a:prstGeom prst="trapezoid">
            <a:avLst/>
          </a:prstGeom>
          <a:solidFill>
            <a:srgbClr val="0070C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>
          <a:xfrm>
            <a:off x="4000500" y="3571875"/>
            <a:ext cx="1143000" cy="285750"/>
          </a:xfrm>
          <a:prstGeom prst="trapezoid">
            <a:avLst/>
          </a:prstGeom>
          <a:solidFill>
            <a:srgbClr val="0070C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Трапеция 52"/>
          <p:cNvSpPr/>
          <p:nvPr/>
        </p:nvSpPr>
        <p:spPr>
          <a:xfrm>
            <a:off x="857250" y="5000625"/>
            <a:ext cx="1214438" cy="285750"/>
          </a:xfrm>
          <a:prstGeom prst="trapezoid">
            <a:avLst/>
          </a:prstGeom>
          <a:solidFill>
            <a:srgbClr val="0070C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071938" y="2071688"/>
            <a:ext cx="1214437" cy="214312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857250" y="3643313"/>
            <a:ext cx="1214438" cy="214312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" name="Группа 65"/>
          <p:cNvGrpSpPr>
            <a:grpSpLocks/>
          </p:cNvGrpSpPr>
          <p:nvPr/>
        </p:nvGrpSpPr>
        <p:grpSpPr bwMode="auto">
          <a:xfrm>
            <a:off x="6643688" y="3357563"/>
            <a:ext cx="1214437" cy="1285875"/>
            <a:chOff x="6357950" y="3571876"/>
            <a:chExt cx="1285884" cy="1214446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6500826" y="3858245"/>
              <a:ext cx="1000133" cy="928077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0" name="Трапеция 59"/>
            <p:cNvSpPr/>
            <p:nvPr/>
          </p:nvSpPr>
          <p:spPr>
            <a:xfrm>
              <a:off x="6357950" y="3571876"/>
              <a:ext cx="1285884" cy="286369"/>
            </a:xfrm>
            <a:prstGeom prst="trapezoid">
              <a:avLst/>
            </a:prstGeom>
            <a:solidFill>
              <a:srgbClr val="0070C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" name="Группа 66"/>
          <p:cNvGrpSpPr>
            <a:grpSpLocks/>
          </p:cNvGrpSpPr>
          <p:nvPr/>
        </p:nvGrpSpPr>
        <p:grpSpPr bwMode="auto">
          <a:xfrm>
            <a:off x="7286625" y="4929188"/>
            <a:ext cx="1214438" cy="1071562"/>
            <a:chOff x="7000892" y="4929198"/>
            <a:chExt cx="1214446" cy="107157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000892" y="4929198"/>
              <a:ext cx="1214446" cy="285752"/>
            </a:xfrm>
            <a:prstGeom prst="rect">
              <a:avLst/>
            </a:prstGeom>
            <a:solidFill>
              <a:srgbClr val="FFFF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143768" y="5214950"/>
              <a:ext cx="1000132" cy="785818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2428875" y="4929188"/>
            <a:ext cx="1214438" cy="28575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08048E-6 L -0.24583 0.434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21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cs typeface="Times New Roman" pitchFamily="18" charset="0"/>
              </a:rPr>
              <a:t>Выбери и вставь нужную фигуру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714500"/>
            <a:ext cx="4929187" cy="4643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1643063" y="4000500"/>
            <a:ext cx="457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-35719" y="4036219"/>
            <a:ext cx="4643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0063" y="3214688"/>
            <a:ext cx="492918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0063" y="4786313"/>
            <a:ext cx="492918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000125" y="1928813"/>
            <a:ext cx="1000125" cy="10001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28688" y="3429000"/>
            <a:ext cx="1000125" cy="10001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14813" y="5000625"/>
            <a:ext cx="1000125" cy="10001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643188" y="5000625"/>
            <a:ext cx="1000125" cy="10001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57250" y="5000625"/>
            <a:ext cx="1000125" cy="10001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43375" y="2000250"/>
            <a:ext cx="1000125" cy="10001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71750" y="2000250"/>
            <a:ext cx="1000125" cy="10001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71750" y="3429000"/>
            <a:ext cx="1000125" cy="10001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1071563" y="1928813"/>
            <a:ext cx="857250" cy="785812"/>
          </a:xfrm>
          <a:prstGeom prst="triangle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2643188" y="3429000"/>
            <a:ext cx="857250" cy="785813"/>
          </a:xfrm>
          <a:prstGeom prst="triangle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4286250" y="5000625"/>
            <a:ext cx="857250" cy="785813"/>
          </a:xfrm>
          <a:prstGeom prst="triangle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4595" name="Группа 45"/>
          <p:cNvGrpSpPr>
            <a:grpSpLocks/>
          </p:cNvGrpSpPr>
          <p:nvPr/>
        </p:nvGrpSpPr>
        <p:grpSpPr bwMode="auto">
          <a:xfrm>
            <a:off x="6786563" y="3357563"/>
            <a:ext cx="1000125" cy="1000125"/>
            <a:chOff x="6786578" y="3357562"/>
            <a:chExt cx="1000132" cy="1000132"/>
          </a:xfrm>
        </p:grpSpPr>
        <p:sp>
          <p:nvSpPr>
            <p:cNvPr id="20" name="Овал 19"/>
            <p:cNvSpPr/>
            <p:nvPr/>
          </p:nvSpPr>
          <p:spPr>
            <a:xfrm>
              <a:off x="6786578" y="3357562"/>
              <a:ext cx="1000132" cy="10001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6858015" y="3357562"/>
              <a:ext cx="857256" cy="785817"/>
            </a:xfrm>
            <a:prstGeom prst="triangle">
              <a:avLst/>
            </a:prstGeom>
            <a:solidFill>
              <a:srgbClr val="CC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2714625" y="5286375"/>
            <a:ext cx="857250" cy="5000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214813" y="2286000"/>
            <a:ext cx="857250" cy="5000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000125" y="3714750"/>
            <a:ext cx="857250" cy="5000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4599" name="Группа 47"/>
          <p:cNvGrpSpPr>
            <a:grpSpLocks/>
          </p:cNvGrpSpPr>
          <p:nvPr/>
        </p:nvGrpSpPr>
        <p:grpSpPr bwMode="auto">
          <a:xfrm>
            <a:off x="7429500" y="4786313"/>
            <a:ext cx="1000125" cy="1000125"/>
            <a:chOff x="7500958" y="5000636"/>
            <a:chExt cx="1000132" cy="1000132"/>
          </a:xfrm>
        </p:grpSpPr>
        <p:sp>
          <p:nvSpPr>
            <p:cNvPr id="19" name="Овал 18"/>
            <p:cNvSpPr/>
            <p:nvPr/>
          </p:nvSpPr>
          <p:spPr>
            <a:xfrm>
              <a:off x="7500958" y="5000636"/>
              <a:ext cx="1000132" cy="10001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572397" y="5286388"/>
              <a:ext cx="857256" cy="50006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1" name="Равнобедренный треугольник 40"/>
          <p:cNvSpPr/>
          <p:nvPr/>
        </p:nvSpPr>
        <p:spPr>
          <a:xfrm rot="10800000">
            <a:off x="2714625" y="2143125"/>
            <a:ext cx="714375" cy="895350"/>
          </a:xfrm>
          <a:prstGeom prst="triangle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0800000">
            <a:off x="1000125" y="5143500"/>
            <a:ext cx="714375" cy="895350"/>
          </a:xfrm>
          <a:prstGeom prst="triangle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" name="Группа 43"/>
          <p:cNvGrpSpPr>
            <a:grpSpLocks/>
          </p:cNvGrpSpPr>
          <p:nvPr/>
        </p:nvGrpSpPr>
        <p:grpSpPr bwMode="auto">
          <a:xfrm>
            <a:off x="6215063" y="1714500"/>
            <a:ext cx="1000125" cy="1038225"/>
            <a:chOff x="6215074" y="1785926"/>
            <a:chExt cx="1000132" cy="1038532"/>
          </a:xfrm>
        </p:grpSpPr>
        <p:sp>
          <p:nvSpPr>
            <p:cNvPr id="21" name="Овал 20"/>
            <p:cNvSpPr/>
            <p:nvPr/>
          </p:nvSpPr>
          <p:spPr>
            <a:xfrm>
              <a:off x="6215074" y="1785926"/>
              <a:ext cx="1000132" cy="100042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3" name="Равнобедренный треугольник 42"/>
            <p:cNvSpPr/>
            <p:nvPr/>
          </p:nvSpPr>
          <p:spPr>
            <a:xfrm rot="10800000">
              <a:off x="6357950" y="1928843"/>
              <a:ext cx="714380" cy="895615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8612E-6 L -0.20469 0.272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136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Да, дорожка нелегка,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Но отпустил Волк Колобка.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Не попал он Волку в лапы.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Вдруг навстречу Косолапый: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«Ты не пой мне, Колобок!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Квадраты сосчитай, дружок!»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r="4881" b="103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7143750" y="5357813"/>
            <a:ext cx="1428750" cy="1357312"/>
          </a:xfrm>
          <a:prstGeom prst="ellips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8" name="Рисунок 5" descr="bc489dda1e11e0228040ba81878bd73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080000"/>
            <a:ext cx="264318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5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0" smtClean="0">
                <a:solidFill>
                  <a:srgbClr val="FFFF00"/>
                </a:solidFill>
              </a:rPr>
              <a:t>Сколько квадратов на рисунке?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smtClean="0"/>
              <a:t>          </a:t>
            </a:r>
          </a:p>
        </p:txBody>
      </p:sp>
      <p:graphicFrame>
        <p:nvGraphicFramePr>
          <p:cNvPr id="40964" name="Group 4"/>
          <p:cNvGraphicFramePr>
            <a:graphicFrameLocks noGrp="1"/>
          </p:cNvGraphicFramePr>
          <p:nvPr/>
        </p:nvGraphicFramePr>
        <p:xfrm>
          <a:off x="611188" y="1412875"/>
          <a:ext cx="3984625" cy="3976689"/>
        </p:xfrm>
        <a:graphic>
          <a:graphicData uri="http://schemas.openxmlformats.org/drawingml/2006/table">
            <a:tbl>
              <a:tblPr/>
              <a:tblGrid>
                <a:gridCol w="1328737"/>
                <a:gridCol w="1327150"/>
                <a:gridCol w="1328738"/>
              </a:tblGrid>
              <a:tr h="1325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2" name="Picture 2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132397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3" name="Picture 23" descr="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412875"/>
            <a:ext cx="133191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4" name="Picture 2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12875"/>
            <a:ext cx="13319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5" name="Picture 25" descr="4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76700"/>
            <a:ext cx="13319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6" name="Picture 26" descr="5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744788"/>
            <a:ext cx="1331913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7" name="Picture 27" descr="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44788"/>
            <a:ext cx="133191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8" name="Picture 28" descr="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1331912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9" name="Picture 29" descr="8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076700"/>
            <a:ext cx="13319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0" name="Picture 30" descr="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4788"/>
            <a:ext cx="1331913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1" name="Picture 31" descr="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2" name="Picture 32" descr="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412875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3" name="Picture 33" descr="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44788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4" name="Picture 34" descr="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744788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5" name="Picture 35" descr="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3998912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6351588" y="1628775"/>
            <a:ext cx="957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6000">
              <a:latin typeface="Arial" charset="0"/>
              <a:cs typeface="Arial" charset="0"/>
            </a:endParaRPr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6424613" y="1778000"/>
            <a:ext cx="16033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0" b="1">
                <a:solidFill>
                  <a:srgbClr val="00FF00"/>
                </a:solidFill>
                <a:latin typeface="GungsuhChe" pitchFamily="49" charset="-127"/>
                <a:cs typeface="Arial" charset="0"/>
              </a:rPr>
              <a:t>14</a:t>
            </a:r>
          </a:p>
        </p:txBody>
      </p:sp>
      <p:pic>
        <p:nvPicPr>
          <p:cNvPr id="40998" name="Picture 38" descr="01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16338"/>
            <a:ext cx="17303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r="4626" b="5035"/>
          <a:stretch>
            <a:fillRect/>
          </a:stretch>
        </p:blipFill>
        <p:spPr bwMode="auto">
          <a:xfrm>
            <a:off x="0" y="404813"/>
            <a:ext cx="9144000" cy="688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2857500" y="4643438"/>
            <a:ext cx="1428750" cy="1357312"/>
          </a:xfrm>
          <a:prstGeom prst="ellips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6" name="Рисунок 4" descr="fa2f7e7bdef29aad63088ceb5b7cae4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0"/>
            <a:ext cx="22526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79388" y="3068638"/>
            <a:ext cx="5508625" cy="119062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FF00"/>
                </a:solidFill>
              </a:rPr>
              <a:t>Мы квадраты сосчитали,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FF00"/>
                </a:solidFill>
              </a:rPr>
              <a:t>От медведя убежали!</a:t>
            </a:r>
          </a:p>
        </p:txBody>
      </p:sp>
    </p:spTree>
  </p:cSld>
  <p:clrMapOvr>
    <a:masterClrMapping/>
  </p:clrMapOvr>
  <p:transition advClick="0" advTm="85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А вот и Лисонька идёт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И такую речь ведёт: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Съем тебя я, Колобок!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«Но прежде дам тебе я срок,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Чтоб сумел за 5 минут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Назвать, что пропустили тут!»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Мы, Лиса, тебя проучим!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Колобочка не получишь.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Колобочка мы спасём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Бабе с дедом унесём!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r="10168" b="141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Рисунок 2" descr="fa2f7e7bdef29aad63088ceb5b7cae4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2988" y="4429125"/>
            <a:ext cx="244951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5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1"/>
          <p:cNvSpPr>
            <a:spLocks noGrp="1"/>
          </p:cNvSpPr>
          <p:nvPr>
            <p:ph idx="4294967295"/>
          </p:nvPr>
        </p:nvSpPr>
        <p:spPr>
          <a:xfrm>
            <a:off x="457200" y="1673225"/>
            <a:ext cx="8229600" cy="4429125"/>
          </a:xfrm>
        </p:spPr>
        <p:txBody>
          <a:bodyPr/>
          <a:lstStyle/>
          <a:p>
            <a:pPr marL="273050" indent="-273050" eaLnBrk="1" hangingPunct="1">
              <a:defRPr/>
            </a:pPr>
            <a:r>
              <a:rPr lang="en-US" altLang="ru-RU" smtClean="0"/>
              <a:t>  </a:t>
            </a:r>
          </a:p>
          <a:p>
            <a:pPr marL="273050" indent="-273050" eaLnBrk="1" hangingPunct="1">
              <a:defRPr/>
            </a:pPr>
            <a:endParaRPr lang="en-US" altLang="ru-RU" smtClean="0"/>
          </a:p>
          <a:p>
            <a:pPr marL="273050" indent="-273050" eaLnBrk="1" hangingPunct="1">
              <a:defRPr/>
            </a:pPr>
            <a:r>
              <a:rPr lang="en-US" altLang="ru-RU" smtClean="0"/>
              <a:t>       _____             _____ _____            _____  _____ </a:t>
            </a:r>
          </a:p>
          <a:p>
            <a:pPr marL="273050" indent="-273050" eaLnBrk="1" hangingPunct="1">
              <a:defRPr/>
            </a:pPr>
            <a:endParaRPr lang="en-US" altLang="ru-RU" smtClean="0"/>
          </a:p>
          <a:p>
            <a:pPr marL="273050" indent="-273050" eaLnBrk="1" hangingPunct="1">
              <a:defRPr/>
            </a:pPr>
            <a:endParaRPr lang="en-US" altLang="ru-RU" smtClean="0"/>
          </a:p>
          <a:p>
            <a:pPr marL="273050" indent="-273050" eaLnBrk="1" hangingPunct="1">
              <a:buFont typeface="Wingdings" pitchFamily="2" charset="2"/>
              <a:buNone/>
              <a:defRPr/>
            </a:pPr>
            <a:r>
              <a:rPr lang="en-US" altLang="ru-RU" smtClean="0"/>
              <a:t>_____           _____  _____            _____                        ____</a:t>
            </a:r>
          </a:p>
          <a:p>
            <a:pPr marL="273050" indent="-273050" eaLnBrk="1" hangingPunct="1">
              <a:buFont typeface="Wingdings" pitchFamily="2" charset="2"/>
              <a:buNone/>
              <a:defRPr/>
            </a:pPr>
            <a:endParaRPr lang="en-US" altLang="ru-RU" smtClean="0"/>
          </a:p>
          <a:p>
            <a:pPr marL="273050" indent="-273050" eaLnBrk="1" hangingPunct="1">
              <a:buFont typeface="Wingdings" pitchFamily="2" charset="2"/>
              <a:buNone/>
              <a:defRPr/>
            </a:pPr>
            <a:endParaRPr lang="en-US" altLang="ru-RU" smtClean="0"/>
          </a:p>
          <a:p>
            <a:pPr marL="273050" indent="-273050" eaLnBrk="1" hangingPunct="1">
              <a:buFont typeface="Wingdings" pitchFamily="2" charset="2"/>
              <a:buNone/>
              <a:defRPr/>
            </a:pPr>
            <a:r>
              <a:rPr lang="en-US" altLang="ru-RU" smtClean="0"/>
              <a:t>_____  ____             _____  _____  ____             ____  ____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32913" y="411163"/>
            <a:ext cx="7549612" cy="1219200"/>
          </a:xfrm>
          <a:ln w="6350" cap="rnd"/>
        </p:spPr>
        <p:txBody>
          <a:bodyPr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u="sng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УСТНЫЙ СЧЁТ</a:t>
            </a:r>
            <a:endParaRPr lang="ru-RU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500063" y="2143125"/>
            <a:ext cx="785812" cy="785813"/>
          </a:xfrm>
          <a:prstGeom prst="rect">
            <a:avLst/>
          </a:prstGeom>
          <a:solidFill>
            <a:srgbClr val="006600"/>
          </a:solidFill>
          <a:ln w="38100" algn="ctr">
            <a:solidFill>
              <a:srgbClr val="78846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solidFill>
                  <a:srgbClr val="FFFF00"/>
                </a:solidFill>
                <a:cs typeface="Times New Roman" pitchFamily="18" charset="0"/>
              </a:rPr>
              <a:t>1</a:t>
            </a:r>
            <a:endParaRPr lang="ru-RU" altLang="ru-RU" sz="44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2357438" y="2143125"/>
            <a:ext cx="785812" cy="785813"/>
          </a:xfrm>
          <a:prstGeom prst="rect">
            <a:avLst/>
          </a:prstGeom>
          <a:solidFill>
            <a:srgbClr val="006600"/>
          </a:solidFill>
          <a:ln w="38100" algn="ctr">
            <a:solidFill>
              <a:srgbClr val="78846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solidFill>
                  <a:srgbClr val="FFFF00"/>
                </a:solidFill>
                <a:cs typeface="Times New Roman" pitchFamily="18" charset="0"/>
              </a:rPr>
              <a:t>3</a:t>
            </a:r>
            <a:endParaRPr lang="ru-RU" altLang="ru-RU" sz="44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1750" name="Прямоугольник 12"/>
          <p:cNvSpPr>
            <a:spLocks noChangeArrowheads="1"/>
          </p:cNvSpPr>
          <p:nvPr/>
        </p:nvSpPr>
        <p:spPr bwMode="auto">
          <a:xfrm>
            <a:off x="5143500" y="2143125"/>
            <a:ext cx="785813" cy="785813"/>
          </a:xfrm>
          <a:prstGeom prst="rect">
            <a:avLst/>
          </a:prstGeom>
          <a:solidFill>
            <a:srgbClr val="006600"/>
          </a:solidFill>
          <a:ln w="38100" algn="ctr">
            <a:solidFill>
              <a:srgbClr val="78846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solidFill>
                  <a:srgbClr val="FFFF00"/>
                </a:solidFill>
                <a:cs typeface="Times New Roman" pitchFamily="18" charset="0"/>
              </a:rPr>
              <a:t>6</a:t>
            </a:r>
            <a:endParaRPr lang="ru-RU" altLang="ru-RU" sz="44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1751" name="Прямоугольник 13"/>
          <p:cNvSpPr>
            <a:spLocks noChangeArrowheads="1"/>
          </p:cNvSpPr>
          <p:nvPr/>
        </p:nvSpPr>
        <p:spPr bwMode="auto">
          <a:xfrm>
            <a:off x="7929563" y="2143125"/>
            <a:ext cx="785812" cy="785813"/>
          </a:xfrm>
          <a:prstGeom prst="rect">
            <a:avLst/>
          </a:prstGeom>
          <a:solidFill>
            <a:srgbClr val="006600"/>
          </a:solidFill>
          <a:ln w="38100" algn="ctr">
            <a:solidFill>
              <a:srgbClr val="78846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solidFill>
                  <a:srgbClr val="FFFF00"/>
                </a:solidFill>
                <a:cs typeface="Times New Roman" pitchFamily="18" charset="0"/>
              </a:rPr>
              <a:t>9</a:t>
            </a:r>
            <a:endParaRPr lang="ru-RU" altLang="ru-RU" sz="44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1752" name="Прямоугольник 15"/>
          <p:cNvSpPr>
            <a:spLocks noChangeArrowheads="1"/>
          </p:cNvSpPr>
          <p:nvPr/>
        </p:nvSpPr>
        <p:spPr bwMode="auto">
          <a:xfrm>
            <a:off x="1428750" y="3500438"/>
            <a:ext cx="785813" cy="785812"/>
          </a:xfrm>
          <a:prstGeom prst="rect">
            <a:avLst/>
          </a:prstGeom>
          <a:solidFill>
            <a:srgbClr val="006600"/>
          </a:solidFill>
          <a:ln w="38100" algn="ctr">
            <a:solidFill>
              <a:srgbClr val="78846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solidFill>
                  <a:srgbClr val="FFFF00"/>
                </a:solidFill>
                <a:cs typeface="Times New Roman" pitchFamily="18" charset="0"/>
              </a:rPr>
              <a:t>7</a:t>
            </a:r>
            <a:endParaRPr lang="ru-RU" altLang="ru-RU" sz="44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1753" name="Прямоугольник 16"/>
          <p:cNvSpPr>
            <a:spLocks noChangeArrowheads="1"/>
          </p:cNvSpPr>
          <p:nvPr/>
        </p:nvSpPr>
        <p:spPr bwMode="auto">
          <a:xfrm>
            <a:off x="4214813" y="3500438"/>
            <a:ext cx="785812" cy="785812"/>
          </a:xfrm>
          <a:prstGeom prst="rect">
            <a:avLst/>
          </a:prstGeom>
          <a:solidFill>
            <a:srgbClr val="006600"/>
          </a:solidFill>
          <a:ln w="38100" algn="ctr">
            <a:solidFill>
              <a:srgbClr val="78846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solidFill>
                  <a:srgbClr val="FFFF00"/>
                </a:solidFill>
                <a:cs typeface="Times New Roman" pitchFamily="18" charset="0"/>
              </a:rPr>
              <a:t>4</a:t>
            </a:r>
            <a:endParaRPr lang="ru-RU" altLang="ru-RU" sz="44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1754" name="Прямоугольник 19"/>
          <p:cNvSpPr>
            <a:spLocks noChangeArrowheads="1"/>
          </p:cNvSpPr>
          <p:nvPr/>
        </p:nvSpPr>
        <p:spPr bwMode="auto">
          <a:xfrm>
            <a:off x="7000875" y="3500438"/>
            <a:ext cx="785813" cy="785812"/>
          </a:xfrm>
          <a:prstGeom prst="rect">
            <a:avLst/>
          </a:prstGeom>
          <a:solidFill>
            <a:srgbClr val="006600"/>
          </a:solidFill>
          <a:ln w="38100" algn="ctr">
            <a:solidFill>
              <a:srgbClr val="78846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solidFill>
                  <a:srgbClr val="FFFF00"/>
                </a:solidFill>
                <a:cs typeface="Times New Roman" pitchFamily="18" charset="0"/>
              </a:rPr>
              <a:t>1</a:t>
            </a:r>
            <a:endParaRPr lang="ru-RU" altLang="ru-RU" sz="44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1755" name="Прямоугольник 20"/>
          <p:cNvSpPr>
            <a:spLocks noChangeArrowheads="1"/>
          </p:cNvSpPr>
          <p:nvPr/>
        </p:nvSpPr>
        <p:spPr bwMode="auto">
          <a:xfrm>
            <a:off x="6072188" y="3500438"/>
            <a:ext cx="785812" cy="785812"/>
          </a:xfrm>
          <a:prstGeom prst="rect">
            <a:avLst/>
          </a:prstGeom>
          <a:solidFill>
            <a:srgbClr val="006600"/>
          </a:solidFill>
          <a:ln w="38100" algn="ctr">
            <a:solidFill>
              <a:srgbClr val="78846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solidFill>
                  <a:srgbClr val="FFFF00"/>
                </a:solidFill>
                <a:cs typeface="Times New Roman" pitchFamily="18" charset="0"/>
              </a:rPr>
              <a:t>2</a:t>
            </a:r>
            <a:endParaRPr lang="ru-RU" altLang="ru-RU" sz="44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1756" name="Прямоугольник 26"/>
          <p:cNvSpPr>
            <a:spLocks noChangeArrowheads="1"/>
          </p:cNvSpPr>
          <p:nvPr/>
        </p:nvSpPr>
        <p:spPr bwMode="auto">
          <a:xfrm>
            <a:off x="2339975" y="4941888"/>
            <a:ext cx="785813" cy="785812"/>
          </a:xfrm>
          <a:prstGeom prst="rect">
            <a:avLst/>
          </a:prstGeom>
          <a:solidFill>
            <a:srgbClr val="006600"/>
          </a:solidFill>
          <a:ln w="38100" algn="ctr">
            <a:solidFill>
              <a:srgbClr val="78846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solidFill>
                  <a:srgbClr val="FFFF00"/>
                </a:solidFill>
                <a:cs typeface="Times New Roman" pitchFamily="18" charset="0"/>
              </a:rPr>
              <a:t>2</a:t>
            </a:r>
            <a:endParaRPr lang="ru-RU" altLang="ru-RU" sz="44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1757" name="Прямоугольник 29"/>
          <p:cNvSpPr>
            <a:spLocks noChangeArrowheads="1"/>
          </p:cNvSpPr>
          <p:nvPr/>
        </p:nvSpPr>
        <p:spPr bwMode="auto">
          <a:xfrm>
            <a:off x="6072188" y="4929188"/>
            <a:ext cx="785812" cy="785812"/>
          </a:xfrm>
          <a:prstGeom prst="rect">
            <a:avLst/>
          </a:prstGeom>
          <a:solidFill>
            <a:srgbClr val="006600"/>
          </a:solidFill>
          <a:ln w="38100" algn="ctr">
            <a:solidFill>
              <a:srgbClr val="78846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solidFill>
                  <a:srgbClr val="FFFF00"/>
                </a:solidFill>
                <a:cs typeface="Times New Roman" pitchFamily="18" charset="0"/>
              </a:rPr>
              <a:t>6</a:t>
            </a:r>
            <a:endParaRPr lang="ru-RU" altLang="ru-RU" sz="44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03350" y="2133600"/>
            <a:ext cx="785813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25" y="2143125"/>
            <a:ext cx="785813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11638" y="2133600"/>
            <a:ext cx="785812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00875" y="2143125"/>
            <a:ext cx="785813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72188" y="2143125"/>
            <a:ext cx="785812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63" y="3500438"/>
            <a:ext cx="785812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57438" y="3500438"/>
            <a:ext cx="785812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86125" y="3500438"/>
            <a:ext cx="785813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48263" y="3500438"/>
            <a:ext cx="785812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929563" y="3500438"/>
            <a:ext cx="785812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00063" y="4929188"/>
            <a:ext cx="785812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03350" y="4941888"/>
            <a:ext cx="785813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14813" y="4929188"/>
            <a:ext cx="785812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86125" y="4929188"/>
            <a:ext cx="785813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48263" y="4941888"/>
            <a:ext cx="785812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00875" y="4929188"/>
            <a:ext cx="785813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929563" y="4929188"/>
            <a:ext cx="785812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1214414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10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928802"/>
            <a:ext cx="121441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00042"/>
            <a:ext cx="1143008" cy="15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000240"/>
            <a:ext cx="1143008" cy="15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500042"/>
            <a:ext cx="94130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2000240"/>
            <a:ext cx="94130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500042"/>
            <a:ext cx="121444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2000240"/>
            <a:ext cx="121444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43900" y="500042"/>
            <a:ext cx="10001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43900" y="2000240"/>
            <a:ext cx="10001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500042"/>
            <a:ext cx="107157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2000240"/>
            <a:ext cx="107157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500042"/>
            <a:ext cx="100013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2000240"/>
            <a:ext cx="100013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Ц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72330" y="500042"/>
            <a:ext cx="100013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7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72330" y="2000240"/>
            <a:ext cx="100013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49931 0.4664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2331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50712 0.478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4496 0.4648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3715 0.4770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6736 L -0.57135 0.4664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1995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56337 0.46828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77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05816 0.4560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2280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05816 0.478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18646 0.4664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331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18646 0.4682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6475 0.4664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2331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7257 0.4576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5776 0.4664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72" y="2331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56979 0.478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90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r="3458" b="89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857625" y="285750"/>
            <a:ext cx="1428750" cy="1357313"/>
          </a:xfrm>
          <a:prstGeom prst="ellips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2" name="Рисунок 2" descr="fd77e672f756a599e35bdaae2c80d61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0"/>
            <a:ext cx="19526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85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solidFill>
                  <a:srgbClr val="00FF00"/>
                </a:solidFill>
              </a:rPr>
              <a:t>Рассуждаем…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8459788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smtClean="0">
                <a:solidFill>
                  <a:srgbClr val="FFFF00"/>
                </a:solidFill>
              </a:rPr>
              <a:t>Колобок встречал гостей. Осёл пришёл раньше Барана, Волк позже Зайца, Баран раньше Зайца, Ёжик позже Волка. В каком порядке пришли гости?</a:t>
            </a:r>
          </a:p>
        </p:txBody>
      </p:sp>
      <p:pic>
        <p:nvPicPr>
          <p:cNvPr id="43012" name="Picture 4" descr="0f28adfbf424420cd7edf81b200eaf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913" y="3573463"/>
            <a:ext cx="11620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24400"/>
            <a:ext cx="12366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da32bd4cb19fd46fbe9a39a3bdb63cd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975" y="5589588"/>
            <a:ext cx="14636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e8282514e9cefc4ebe50bac95cdbab1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1547812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e6896e8a0342173c03e04e41d5648eb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288" y="3632200"/>
            <a:ext cx="97472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0_72f7_dbfb5f55_XX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5888"/>
            <a:ext cx="7381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 descr="0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2133600"/>
            <a:ext cx="158432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64477E-6 C 0.32899 -0.00901 0.65816 -0.0178 0.78976 -0.02127 " pathEditMode="relative" ptsTypes="aA">
                                      <p:cBhvr>
                                        <p:cTn id="6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66 -0.0007 C 0.40209 -0.08603 0.60868 -0.17137 0.69132 -0.20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-10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14 0.01549 C 0.11424 0.04764 0.32378 0.07979 0.40781 0.092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9" y="38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3.64477E-6 C 0.08386 -0.03631 0.16789 -0.07239 0.20139 -0.08695 " pathEditMode="relative" ptsTypes="aA">
                                      <p:cBhvr>
                                        <p:cTn id="18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18779E-6 C 0.09722 0.03863 0.19445 0.07725 0.23333 0.09275 " pathEditMode="relative" ptsTypes="aA">
                                      <p:cBhvr>
                                        <p:cTn id="22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 rot="-5400000">
            <a:off x="5399882" y="3104356"/>
            <a:ext cx="3816350" cy="3313113"/>
          </a:xfrm>
          <a:prstGeom prst="homePlate">
            <a:avLst>
              <a:gd name="adj" fmla="val 28797"/>
            </a:avLst>
          </a:prstGeom>
          <a:solidFill>
            <a:srgbClr val="FFE6CD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7235825" y="3716338"/>
            <a:ext cx="0" cy="295275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5651500" y="3789363"/>
            <a:ext cx="3313113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5651500" y="5157788"/>
            <a:ext cx="3313113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5508625" y="2636838"/>
            <a:ext cx="3635375" cy="1154112"/>
          </a:xfrm>
          <a:prstGeom prst="flowChartExtract">
            <a:avLst/>
          </a:prstGeom>
          <a:solidFill>
            <a:schemeClr val="accent1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7019925" y="2852738"/>
            <a:ext cx="576263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Impact"/>
              </a:rPr>
              <a:t>5</a:t>
            </a:r>
          </a:p>
        </p:txBody>
      </p:sp>
      <p:sp>
        <p:nvSpPr>
          <p:cNvPr id="51208" name="WordArt 8"/>
          <p:cNvSpPr>
            <a:spLocks noChangeArrowheads="1" noChangeShapeType="1" noTextEdit="1"/>
          </p:cNvSpPr>
          <p:nvPr/>
        </p:nvSpPr>
        <p:spPr bwMode="auto">
          <a:xfrm>
            <a:off x="7812088" y="4076700"/>
            <a:ext cx="4318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1209" name="WordArt 9"/>
          <p:cNvSpPr>
            <a:spLocks noChangeArrowheads="1" noChangeShapeType="1" noTextEdit="1"/>
          </p:cNvSpPr>
          <p:nvPr/>
        </p:nvSpPr>
        <p:spPr bwMode="auto">
          <a:xfrm>
            <a:off x="6227763" y="4076700"/>
            <a:ext cx="4318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51210" name="WordArt 10"/>
          <p:cNvSpPr>
            <a:spLocks noChangeArrowheads="1" noChangeShapeType="1" noTextEdit="1"/>
          </p:cNvSpPr>
          <p:nvPr/>
        </p:nvSpPr>
        <p:spPr bwMode="auto">
          <a:xfrm>
            <a:off x="6227763" y="5445125"/>
            <a:ext cx="4318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51211" name="WordArt 11"/>
          <p:cNvSpPr>
            <a:spLocks noChangeArrowheads="1" noChangeShapeType="1" noTextEdit="1"/>
          </p:cNvSpPr>
          <p:nvPr/>
        </p:nvSpPr>
        <p:spPr bwMode="auto">
          <a:xfrm>
            <a:off x="7885113" y="5445125"/>
            <a:ext cx="4318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2</a:t>
            </a:r>
          </a:p>
        </p:txBody>
      </p:sp>
      <p:pic>
        <p:nvPicPr>
          <p:cNvPr id="34828" name="Picture 12" descr="баб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4"/>
          <a:stretch>
            <a:fillRect/>
          </a:stretch>
        </p:blipFill>
        <p:spPr bwMode="auto">
          <a:xfrm>
            <a:off x="323850" y="0"/>
            <a:ext cx="123983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13" descr="баб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4"/>
          <a:stretch>
            <a:fillRect/>
          </a:stretch>
        </p:blipFill>
        <p:spPr bwMode="auto">
          <a:xfrm>
            <a:off x="2051050" y="0"/>
            <a:ext cx="123983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14" descr="баб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4"/>
          <a:stretch>
            <a:fillRect/>
          </a:stretch>
        </p:blipFill>
        <p:spPr bwMode="auto">
          <a:xfrm>
            <a:off x="3995738" y="0"/>
            <a:ext cx="1239837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Picture 15" descr="баб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4"/>
          <a:stretch>
            <a:fillRect/>
          </a:stretch>
        </p:blipFill>
        <p:spPr bwMode="auto">
          <a:xfrm>
            <a:off x="5867400" y="0"/>
            <a:ext cx="123983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16" descr="баб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4"/>
          <a:stretch>
            <a:fillRect/>
          </a:stretch>
        </p:blipFill>
        <p:spPr bwMode="auto">
          <a:xfrm>
            <a:off x="7667625" y="0"/>
            <a:ext cx="123983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3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1050" y="6308725"/>
            <a:ext cx="1223963" cy="404813"/>
          </a:xfrm>
          <a:prstGeom prst="actionButtonHome">
            <a:avLst/>
          </a:prstGeom>
          <a:solidFill>
            <a:srgbClr val="008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014E-6 L -0.80781 0.213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99" y="106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014E-6 L -0.41407 0.223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11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014E-6 L -0.00469 0.213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06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8085E-6 L -0.18125 -4.68085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8085E-6 L 0.18125 -4.68085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014E-6 L 0.40487 0.213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106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2.22942E-6 L 0.17344 -2.22942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942E-6 L -0.18108 -2.22942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3"/>
                  </p:tgtEl>
                </p:cond>
              </p:nextCondLst>
            </p:seq>
          </p:childTnLst>
        </p:cTn>
      </p:par>
    </p:tnLst>
    <p:bldLst>
      <p:bldP spid="51208" grpId="0" animBg="1"/>
      <p:bldP spid="51208" grpId="1" animBg="1"/>
      <p:bldP spid="51209" grpId="0" animBg="1"/>
      <p:bldP spid="51209" grpId="1" animBg="1"/>
      <p:bldP spid="51210" grpId="0" animBg="1"/>
      <p:bldP spid="51210" grpId="1" animBg="1"/>
      <p:bldP spid="51211" grpId="0" animBg="1"/>
      <p:bldP spid="512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362075" y="285750"/>
            <a:ext cx="69135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600">
                <a:solidFill>
                  <a:srgbClr val="FFFF00"/>
                </a:solidFill>
                <a:latin typeface="Arial" charset="0"/>
              </a:rPr>
              <a:t>Физкультминутка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16113"/>
            <a:ext cx="4176713" cy="3529012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335463" y="1404938"/>
            <a:ext cx="1841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9600">
              <a:latin typeface="Arial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192588" y="3160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1835150" y="333375"/>
            <a:ext cx="4752975" cy="4392613"/>
          </a:xfrm>
          <a:prstGeom prst="ellipse">
            <a:avLst/>
          </a:prstGeom>
          <a:solidFill>
            <a:srgbClr val="A7FFA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3635375" y="1196975"/>
            <a:ext cx="792163" cy="865188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2843213" y="2420938"/>
            <a:ext cx="865187" cy="865187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4643438" y="2420938"/>
            <a:ext cx="792162" cy="792162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827088" y="4602163"/>
            <a:ext cx="7200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FF00"/>
                </a:solidFill>
                <a:latin typeface="Arial" charset="0"/>
              </a:rPr>
              <a:t>Сколько точек в этом круге, столько раз поднимем руки.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11" grpId="0"/>
      <p:bldP spid="4112" grpId="0" animBg="1"/>
      <p:bldP spid="4118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00188" y="642938"/>
            <a:ext cx="6600825" cy="5521325"/>
            <a:chOff x="612" y="572"/>
            <a:chExt cx="2883" cy="2974"/>
          </a:xfrm>
        </p:grpSpPr>
        <p:sp>
          <p:nvSpPr>
            <p:cNvPr id="8196" name="Tree"/>
            <p:cNvSpPr>
              <a:spLocks noEditPoints="1" noChangeArrowheads="1"/>
            </p:cNvSpPr>
            <p:nvPr/>
          </p:nvSpPr>
          <p:spPr bwMode="auto">
            <a:xfrm>
              <a:off x="2381" y="2341"/>
              <a:ext cx="1114" cy="11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56 w 21600"/>
                <a:gd name="T22" fmla="*/ 22453 h 21600"/>
                <a:gd name="T23" fmla="*/ 21076 w 21600"/>
                <a:gd name="T24" fmla="*/ 28289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Tree"/>
            <p:cNvSpPr>
              <a:spLocks noEditPoints="1" noChangeArrowheads="1"/>
            </p:cNvSpPr>
            <p:nvPr/>
          </p:nvSpPr>
          <p:spPr bwMode="auto">
            <a:xfrm>
              <a:off x="2381" y="572"/>
              <a:ext cx="1114" cy="11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56 w 21600"/>
                <a:gd name="T22" fmla="*/ 22453 h 21600"/>
                <a:gd name="T23" fmla="*/ 21076 w 21600"/>
                <a:gd name="T24" fmla="*/ 28289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Tree"/>
            <p:cNvSpPr>
              <a:spLocks noEditPoints="1" noChangeArrowheads="1"/>
            </p:cNvSpPr>
            <p:nvPr/>
          </p:nvSpPr>
          <p:spPr bwMode="auto">
            <a:xfrm>
              <a:off x="748" y="2432"/>
              <a:ext cx="1114" cy="11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56 w 21600"/>
                <a:gd name="T22" fmla="*/ 22453 h 21600"/>
                <a:gd name="T23" fmla="*/ 21076 w 21600"/>
                <a:gd name="T24" fmla="*/ 28289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Tree"/>
            <p:cNvSpPr>
              <a:spLocks noEditPoints="1" noChangeArrowheads="1"/>
            </p:cNvSpPr>
            <p:nvPr/>
          </p:nvSpPr>
          <p:spPr bwMode="auto">
            <a:xfrm>
              <a:off x="612" y="572"/>
              <a:ext cx="1114" cy="11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56 w 21600"/>
                <a:gd name="T22" fmla="*/ 22453 h 21600"/>
                <a:gd name="T23" fmla="*/ 21076 w 21600"/>
                <a:gd name="T24" fmla="*/ 28289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755650" y="2808288"/>
            <a:ext cx="7488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FF00"/>
                </a:solidFill>
                <a:latin typeface="Arial" charset="0"/>
              </a:rPr>
              <a:t>Сколько елочек зеленых, столько сделаем поклонов!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24163" y="3089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27088" y="476250"/>
            <a:ext cx="5824537" cy="5715000"/>
            <a:chOff x="975" y="572"/>
            <a:chExt cx="2850" cy="2904"/>
          </a:xfrm>
        </p:grpSpPr>
        <p:sp>
          <p:nvSpPr>
            <p:cNvPr id="9222" name="Oval 7"/>
            <p:cNvSpPr>
              <a:spLocks noChangeArrowheads="1"/>
            </p:cNvSpPr>
            <p:nvPr/>
          </p:nvSpPr>
          <p:spPr bwMode="auto">
            <a:xfrm>
              <a:off x="975" y="572"/>
              <a:ext cx="998" cy="99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9223" name="Oval 9"/>
            <p:cNvSpPr>
              <a:spLocks noChangeArrowheads="1"/>
            </p:cNvSpPr>
            <p:nvPr/>
          </p:nvSpPr>
          <p:spPr bwMode="auto">
            <a:xfrm>
              <a:off x="2827" y="2314"/>
              <a:ext cx="998" cy="99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9224" name="Oval 10"/>
            <p:cNvSpPr>
              <a:spLocks noChangeArrowheads="1"/>
            </p:cNvSpPr>
            <p:nvPr/>
          </p:nvSpPr>
          <p:spPr bwMode="auto">
            <a:xfrm>
              <a:off x="1066" y="2478"/>
              <a:ext cx="998" cy="99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9225" name="Oval 11"/>
            <p:cNvSpPr>
              <a:spLocks noChangeArrowheads="1"/>
            </p:cNvSpPr>
            <p:nvPr/>
          </p:nvSpPr>
          <p:spPr bwMode="auto">
            <a:xfrm>
              <a:off x="2583" y="645"/>
              <a:ext cx="998" cy="99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877050" y="1268413"/>
            <a:ext cx="1857375" cy="17986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323850" y="2616200"/>
            <a:ext cx="69119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FF00"/>
                </a:solidFill>
                <a:latin typeface="Arial" charset="0"/>
              </a:rPr>
              <a:t>Сколько синеньких кружков, столько сделаем прыжков.</a:t>
            </a:r>
            <a:r>
              <a:rPr lang="ru-RU" altLang="ru-RU" sz="3600" b="1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8313" y="0"/>
            <a:ext cx="7872412" cy="5368925"/>
            <a:chOff x="315" y="405"/>
            <a:chExt cx="4959" cy="3382"/>
          </a:xfrm>
        </p:grpSpPr>
        <p:sp>
          <p:nvSpPr>
            <p:cNvPr id="10244" name="AutoShape 5"/>
            <p:cNvSpPr>
              <a:spLocks noChangeArrowheads="1"/>
            </p:cNvSpPr>
            <p:nvPr/>
          </p:nvSpPr>
          <p:spPr bwMode="auto">
            <a:xfrm>
              <a:off x="2835" y="2880"/>
              <a:ext cx="1179" cy="907"/>
            </a:xfrm>
            <a:custGeom>
              <a:avLst/>
              <a:gdLst>
                <a:gd name="T0" fmla="*/ 590 w 1179"/>
                <a:gd name="T1" fmla="*/ 0 h 907"/>
                <a:gd name="T2" fmla="*/ 0 w 1179"/>
                <a:gd name="T3" fmla="*/ 346 h 907"/>
                <a:gd name="T4" fmla="*/ 225 w 1179"/>
                <a:gd name="T5" fmla="*/ 907 h 907"/>
                <a:gd name="T6" fmla="*/ 954 w 1179"/>
                <a:gd name="T7" fmla="*/ 907 h 907"/>
                <a:gd name="T8" fmla="*/ 1179 w 1179"/>
                <a:gd name="T9" fmla="*/ 346 h 907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364 w 1179"/>
                <a:gd name="T16" fmla="*/ 346 h 907"/>
                <a:gd name="T17" fmla="*/ 815 w 1179"/>
                <a:gd name="T18" fmla="*/ 693 h 9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9" h="907">
                  <a:moveTo>
                    <a:pt x="0" y="346"/>
                  </a:moveTo>
                  <a:lnTo>
                    <a:pt x="450" y="346"/>
                  </a:lnTo>
                  <a:lnTo>
                    <a:pt x="590" y="0"/>
                  </a:lnTo>
                  <a:lnTo>
                    <a:pt x="729" y="346"/>
                  </a:lnTo>
                  <a:lnTo>
                    <a:pt x="1179" y="346"/>
                  </a:lnTo>
                  <a:lnTo>
                    <a:pt x="815" y="561"/>
                  </a:lnTo>
                  <a:lnTo>
                    <a:pt x="954" y="907"/>
                  </a:lnTo>
                  <a:lnTo>
                    <a:pt x="590" y="693"/>
                  </a:lnTo>
                  <a:lnTo>
                    <a:pt x="225" y="907"/>
                  </a:lnTo>
                  <a:lnTo>
                    <a:pt x="364" y="561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5" name="AutoShape 6"/>
            <p:cNvSpPr>
              <a:spLocks noChangeArrowheads="1"/>
            </p:cNvSpPr>
            <p:nvPr/>
          </p:nvSpPr>
          <p:spPr bwMode="auto">
            <a:xfrm>
              <a:off x="315" y="1890"/>
              <a:ext cx="1179" cy="907"/>
            </a:xfrm>
            <a:custGeom>
              <a:avLst/>
              <a:gdLst>
                <a:gd name="T0" fmla="*/ 590 w 1179"/>
                <a:gd name="T1" fmla="*/ 0 h 907"/>
                <a:gd name="T2" fmla="*/ 0 w 1179"/>
                <a:gd name="T3" fmla="*/ 346 h 907"/>
                <a:gd name="T4" fmla="*/ 225 w 1179"/>
                <a:gd name="T5" fmla="*/ 907 h 907"/>
                <a:gd name="T6" fmla="*/ 954 w 1179"/>
                <a:gd name="T7" fmla="*/ 907 h 907"/>
                <a:gd name="T8" fmla="*/ 1179 w 1179"/>
                <a:gd name="T9" fmla="*/ 346 h 907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364 w 1179"/>
                <a:gd name="T16" fmla="*/ 346 h 907"/>
                <a:gd name="T17" fmla="*/ 815 w 1179"/>
                <a:gd name="T18" fmla="*/ 693 h 9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9" h="907">
                  <a:moveTo>
                    <a:pt x="0" y="346"/>
                  </a:moveTo>
                  <a:lnTo>
                    <a:pt x="450" y="346"/>
                  </a:lnTo>
                  <a:lnTo>
                    <a:pt x="590" y="0"/>
                  </a:lnTo>
                  <a:lnTo>
                    <a:pt x="729" y="346"/>
                  </a:lnTo>
                  <a:lnTo>
                    <a:pt x="1179" y="346"/>
                  </a:lnTo>
                  <a:lnTo>
                    <a:pt x="815" y="561"/>
                  </a:lnTo>
                  <a:lnTo>
                    <a:pt x="954" y="907"/>
                  </a:lnTo>
                  <a:lnTo>
                    <a:pt x="590" y="693"/>
                  </a:lnTo>
                  <a:lnTo>
                    <a:pt x="225" y="907"/>
                  </a:lnTo>
                  <a:lnTo>
                    <a:pt x="364" y="561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6" name="AutoShape 7"/>
            <p:cNvSpPr>
              <a:spLocks noChangeArrowheads="1"/>
            </p:cNvSpPr>
            <p:nvPr/>
          </p:nvSpPr>
          <p:spPr bwMode="auto">
            <a:xfrm>
              <a:off x="4095" y="1215"/>
              <a:ext cx="1179" cy="907"/>
            </a:xfrm>
            <a:custGeom>
              <a:avLst/>
              <a:gdLst>
                <a:gd name="T0" fmla="*/ 590 w 1179"/>
                <a:gd name="T1" fmla="*/ 0 h 907"/>
                <a:gd name="T2" fmla="*/ 0 w 1179"/>
                <a:gd name="T3" fmla="*/ 346 h 907"/>
                <a:gd name="T4" fmla="*/ 225 w 1179"/>
                <a:gd name="T5" fmla="*/ 907 h 907"/>
                <a:gd name="T6" fmla="*/ 954 w 1179"/>
                <a:gd name="T7" fmla="*/ 907 h 907"/>
                <a:gd name="T8" fmla="*/ 1179 w 1179"/>
                <a:gd name="T9" fmla="*/ 346 h 907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364 w 1179"/>
                <a:gd name="T16" fmla="*/ 346 h 907"/>
                <a:gd name="T17" fmla="*/ 815 w 1179"/>
                <a:gd name="T18" fmla="*/ 693 h 9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9" h="907">
                  <a:moveTo>
                    <a:pt x="0" y="346"/>
                  </a:moveTo>
                  <a:lnTo>
                    <a:pt x="450" y="346"/>
                  </a:lnTo>
                  <a:lnTo>
                    <a:pt x="590" y="0"/>
                  </a:lnTo>
                  <a:lnTo>
                    <a:pt x="729" y="346"/>
                  </a:lnTo>
                  <a:lnTo>
                    <a:pt x="1179" y="346"/>
                  </a:lnTo>
                  <a:lnTo>
                    <a:pt x="815" y="561"/>
                  </a:lnTo>
                  <a:lnTo>
                    <a:pt x="954" y="907"/>
                  </a:lnTo>
                  <a:lnTo>
                    <a:pt x="590" y="693"/>
                  </a:lnTo>
                  <a:lnTo>
                    <a:pt x="225" y="907"/>
                  </a:lnTo>
                  <a:lnTo>
                    <a:pt x="364" y="561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7" name="AutoShape 8"/>
            <p:cNvSpPr>
              <a:spLocks noChangeArrowheads="1"/>
            </p:cNvSpPr>
            <p:nvPr/>
          </p:nvSpPr>
          <p:spPr bwMode="auto">
            <a:xfrm>
              <a:off x="1890" y="405"/>
              <a:ext cx="1179" cy="907"/>
            </a:xfrm>
            <a:custGeom>
              <a:avLst/>
              <a:gdLst>
                <a:gd name="T0" fmla="*/ 590 w 1179"/>
                <a:gd name="T1" fmla="*/ 0 h 907"/>
                <a:gd name="T2" fmla="*/ 0 w 1179"/>
                <a:gd name="T3" fmla="*/ 346 h 907"/>
                <a:gd name="T4" fmla="*/ 225 w 1179"/>
                <a:gd name="T5" fmla="*/ 907 h 907"/>
                <a:gd name="T6" fmla="*/ 954 w 1179"/>
                <a:gd name="T7" fmla="*/ 907 h 907"/>
                <a:gd name="T8" fmla="*/ 1179 w 1179"/>
                <a:gd name="T9" fmla="*/ 346 h 907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364 w 1179"/>
                <a:gd name="T16" fmla="*/ 346 h 907"/>
                <a:gd name="T17" fmla="*/ 815 w 1179"/>
                <a:gd name="T18" fmla="*/ 693 h 9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9" h="907">
                  <a:moveTo>
                    <a:pt x="0" y="346"/>
                  </a:moveTo>
                  <a:lnTo>
                    <a:pt x="450" y="346"/>
                  </a:lnTo>
                  <a:lnTo>
                    <a:pt x="590" y="0"/>
                  </a:lnTo>
                  <a:lnTo>
                    <a:pt x="729" y="346"/>
                  </a:lnTo>
                  <a:lnTo>
                    <a:pt x="1179" y="346"/>
                  </a:lnTo>
                  <a:lnTo>
                    <a:pt x="815" y="561"/>
                  </a:lnTo>
                  <a:lnTo>
                    <a:pt x="954" y="907"/>
                  </a:lnTo>
                  <a:lnTo>
                    <a:pt x="590" y="693"/>
                  </a:lnTo>
                  <a:lnTo>
                    <a:pt x="225" y="907"/>
                  </a:lnTo>
                  <a:lnTo>
                    <a:pt x="364" y="561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411413" y="2852738"/>
            <a:ext cx="65166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FF00"/>
                </a:solidFill>
                <a:latin typeface="Arial" charset="0"/>
              </a:rPr>
              <a:t>Хором звездочки считаем, Дружно вместе приседаем.</a:t>
            </a:r>
            <a:r>
              <a:rPr lang="ru-RU" altLang="ru-RU" sz="360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229600" cy="4535488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  <a:defRPr/>
            </a:pPr>
            <a:r>
              <a:rPr lang="ru-RU" altLang="ru-RU" sz="4000" b="1" i="1" smtClean="0">
                <a:solidFill>
                  <a:srgbClr val="FFFF00"/>
                </a:solidFill>
              </a:rPr>
              <a:t>А Заяц говорит: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ru-RU" altLang="ru-RU" sz="4000" b="1" smtClean="0">
                <a:solidFill>
                  <a:srgbClr val="FFFF00"/>
                </a:solidFill>
              </a:rPr>
              <a:t>«Хорошо поёшь, дружок!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ru-RU" altLang="ru-RU" sz="4000" b="1" smtClean="0">
                <a:solidFill>
                  <a:srgbClr val="FFFF00"/>
                </a:solidFill>
              </a:rPr>
              <a:t>Если ты решишь задание,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ru-RU" altLang="ru-RU" sz="4000" b="1" smtClean="0">
                <a:solidFill>
                  <a:srgbClr val="FFFF00"/>
                </a:solidFill>
              </a:rPr>
              <a:t>Я тебя без наказания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ru-RU" altLang="ru-RU" sz="4000" b="1" smtClean="0">
                <a:solidFill>
                  <a:srgbClr val="FFFF00"/>
                </a:solidFill>
              </a:rPr>
              <a:t>В путь-дорогу снаряжу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ru-RU" altLang="ru-RU" sz="4000" b="1" smtClean="0">
                <a:solidFill>
                  <a:srgbClr val="FFFF00"/>
                </a:solidFill>
              </a:rPr>
              <a:t>И на волю отпущу!»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877</TotalTime>
  <Words>418</Words>
  <Application>Microsoft Office PowerPoint</Application>
  <PresentationFormat>Экран (4:3)</PresentationFormat>
  <Paragraphs>137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Times New Roman</vt:lpstr>
      <vt:lpstr>Arial</vt:lpstr>
      <vt:lpstr>Wingdings</vt:lpstr>
      <vt:lpstr>Calibri</vt:lpstr>
      <vt:lpstr>Algerian</vt:lpstr>
      <vt:lpstr>Bookman Old Style</vt:lpstr>
      <vt:lpstr>GungsuhChe</vt:lpstr>
      <vt:lpstr>Клен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 ФИГУРЫ</vt:lpstr>
      <vt:lpstr>Презентация PowerPoint</vt:lpstr>
      <vt:lpstr>НАЗОВИ ЛИНИИ</vt:lpstr>
      <vt:lpstr>Презентация PowerPoint</vt:lpstr>
      <vt:lpstr>Презентация PowerPoint</vt:lpstr>
      <vt:lpstr>Выбери и вставь нужную фигуру</vt:lpstr>
      <vt:lpstr>Выбери и вставь нужную фигуру</vt:lpstr>
      <vt:lpstr>Выбери и вставь нужную фигуру</vt:lpstr>
      <vt:lpstr>Выбери и вставь нужную фигуру</vt:lpstr>
      <vt:lpstr>Презентация PowerPoint</vt:lpstr>
      <vt:lpstr>Презентация PowerPoint</vt:lpstr>
      <vt:lpstr>Сколько квадратов на рисунке?</vt:lpstr>
      <vt:lpstr>Презентация PowerPoint</vt:lpstr>
      <vt:lpstr>Презентация PowerPoint</vt:lpstr>
      <vt:lpstr>Презентация PowerPoint</vt:lpstr>
      <vt:lpstr>УСТНЫЙ СЧЁТ</vt:lpstr>
      <vt:lpstr>Презентация PowerPoint</vt:lpstr>
      <vt:lpstr>Рассуждаем…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Kate</dc:creator>
  <cp:lastModifiedBy>Teacher1</cp:lastModifiedBy>
  <cp:revision>52</cp:revision>
  <dcterms:created xsi:type="dcterms:W3CDTF">2002-12-08T15:32:41Z</dcterms:created>
  <dcterms:modified xsi:type="dcterms:W3CDTF">2015-10-09T10:34:16Z</dcterms:modified>
</cp:coreProperties>
</file>