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87" r:id="rId2"/>
    <p:sldId id="278" r:id="rId3"/>
    <p:sldId id="290" r:id="rId4"/>
    <p:sldId id="291" r:id="rId5"/>
    <p:sldId id="282" r:id="rId6"/>
    <p:sldId id="283" r:id="rId7"/>
    <p:sldId id="284" r:id="rId8"/>
    <p:sldId id="296" r:id="rId9"/>
    <p:sldId id="298" r:id="rId10"/>
    <p:sldId id="299" r:id="rId11"/>
  </p:sldIdLst>
  <p:sldSz cx="10080625" cy="7559675"/>
  <p:notesSz cx="7559675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6600"/>
    <a:srgbClr val="000066"/>
    <a:srgbClr val="FF0066"/>
    <a:srgbClr val="2962A7"/>
    <a:srgbClr val="C17403"/>
    <a:srgbClr val="8C5402"/>
    <a:srgbClr val="FF3399"/>
    <a:srgbClr val="0000FF"/>
    <a:srgbClr val="CC9900"/>
    <a:srgbClr val="00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0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A6CEBC8F-B35B-4316-9F95-EB81EE81E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4A416-EF9F-427C-9815-C02FC79A6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01CCD-F85B-47E7-A387-B8492D067E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754E1-714E-4AE4-8986-AF9737260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8410D-D4B3-4662-8692-B2979B3C10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07137-AD8E-4D12-A296-0905F15FE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C7B20-B2B5-4425-AD12-806741B4E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61638-DC91-49BB-856D-A2BD9069DB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62A49-BD8B-4BA9-860B-141B82C249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40178-637F-4571-AB63-333E641979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87D38-7BEB-48E8-A5A7-494DE418F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F3F5B-65C6-4D3A-A48B-48932FD86C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959FDC5E-E9A7-488D-86CE-F3EFFA3654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google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3528144" y="6228109"/>
            <a:ext cx="28424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6600"/>
                </a:solidFill>
                <a:latin typeface="Monotype Corsiva" pitchFamily="66" charset="0"/>
              </a:rPr>
              <a:t>г. </a:t>
            </a:r>
            <a:r>
              <a:rPr lang="ru-RU" sz="2400" b="1" dirty="0" smtClean="0">
                <a:solidFill>
                  <a:srgbClr val="006600"/>
                </a:solidFill>
                <a:latin typeface="Monotype Corsiva" pitchFamily="66" charset="0"/>
              </a:rPr>
              <a:t>Медвежьегорск, </a:t>
            </a:r>
            <a:r>
              <a:rPr lang="en-US" sz="2400" b="1" dirty="0" smtClean="0">
                <a:solidFill>
                  <a:srgbClr val="006600"/>
                </a:solidFill>
                <a:latin typeface="Monotype Corsiva" pitchFamily="66" charset="0"/>
              </a:rPr>
              <a:t>201</a:t>
            </a:r>
            <a:r>
              <a:rPr lang="ru-RU" sz="2400" b="1" dirty="0" smtClean="0">
                <a:solidFill>
                  <a:srgbClr val="006600"/>
                </a:solidFill>
                <a:latin typeface="Monotype Corsiva" pitchFamily="66" charset="0"/>
              </a:rPr>
              <a:t>4</a:t>
            </a:r>
            <a:endParaRPr lang="ru-RU" sz="2400" b="1" dirty="0">
              <a:solidFill>
                <a:srgbClr val="00660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64048" y="2483693"/>
            <a:ext cx="4320285" cy="143763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Математика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1 класс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+mn-ea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51880" y="755501"/>
            <a:ext cx="5163593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700" b="1" u="sng" dirty="0" smtClean="0">
                <a:solidFill>
                  <a:srgbClr val="006600"/>
                </a:solidFill>
                <a:latin typeface="Monotype Corsiva" pitchFamily="66" charset="0"/>
              </a:rPr>
              <a:t>МКОУ «Медвежьегорская СОШ </a:t>
            </a:r>
            <a:r>
              <a:rPr lang="ru-RU" sz="2700" b="1" u="sng" dirty="0">
                <a:solidFill>
                  <a:srgbClr val="006600"/>
                </a:solidFill>
                <a:latin typeface="Monotype Corsiva" pitchFamily="66" charset="0"/>
              </a:rPr>
              <a:t>№ </a:t>
            </a:r>
            <a:r>
              <a:rPr lang="ru-RU" sz="2700" b="1" u="sng" dirty="0" smtClean="0">
                <a:solidFill>
                  <a:srgbClr val="006600"/>
                </a:solidFill>
                <a:latin typeface="Monotype Corsiva" pitchFamily="66" charset="0"/>
              </a:rPr>
              <a:t>3»</a:t>
            </a:r>
            <a:endParaRPr lang="ru-RU" sz="2700" b="1" u="sng" dirty="0">
              <a:solidFill>
                <a:srgbClr val="006600"/>
              </a:solidFill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83928" y="3923853"/>
            <a:ext cx="698477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Arial" charset="0"/>
              </a:rPr>
              <a:t>«Двузначные числа.</a:t>
            </a:r>
          </a:p>
          <a:p>
            <a:pPr algn="ctr">
              <a:defRPr/>
            </a:pP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Arial" charset="0"/>
              </a:rPr>
              <a:t>Знакомство с числом 10.»</a:t>
            </a:r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70C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719832" y="5580037"/>
            <a:ext cx="81369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6600"/>
                </a:solidFill>
                <a:latin typeface="Monotype Corsiva" pitchFamily="66" charset="0"/>
              </a:rPr>
              <a:t>Подготовила: учитель начальных классов </a:t>
            </a:r>
            <a:r>
              <a:rPr lang="ru-RU" sz="2800" b="1" dirty="0" err="1" smtClean="0">
                <a:solidFill>
                  <a:srgbClr val="006600"/>
                </a:solidFill>
                <a:latin typeface="Monotype Corsiva" pitchFamily="66" charset="0"/>
              </a:rPr>
              <a:t>Е.А.Пакуть</a:t>
            </a:r>
            <a:endParaRPr lang="ru-RU" sz="2800" b="1" dirty="0">
              <a:solidFill>
                <a:srgbClr val="006600"/>
              </a:solidFill>
              <a:latin typeface="Monotype Corsiva" pitchFamily="66" charset="0"/>
            </a:endParaRPr>
          </a:p>
        </p:txBody>
      </p:sp>
      <p:pic>
        <p:nvPicPr>
          <p:cNvPr id="11" name="Picture 5" descr="MCj041254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6950372" y="-146447"/>
            <a:ext cx="3022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223888" y="1403573"/>
            <a:ext cx="498245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FF0066"/>
                </a:solidFill>
                <a:latin typeface="Cambria" pitchFamily="18" charset="0"/>
              </a:rPr>
              <a:t>Интегрированный урок </a:t>
            </a:r>
          </a:p>
          <a:p>
            <a:pPr algn="ctr"/>
            <a:r>
              <a:rPr lang="ru-RU" sz="3200" b="1" i="1" dirty="0" smtClean="0">
                <a:solidFill>
                  <a:srgbClr val="FF0066"/>
                </a:solidFill>
                <a:latin typeface="Cambria" pitchFamily="18" charset="0"/>
              </a:rPr>
              <a:t>к 8 марта</a:t>
            </a:r>
            <a:endParaRPr lang="ru-RU" sz="3200" b="1" i="1" dirty="0">
              <a:solidFill>
                <a:srgbClr val="FF0066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431800" y="5003973"/>
            <a:ext cx="2160240" cy="2131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4104208" y="5364013"/>
            <a:ext cx="1944216" cy="16175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2448024" y="5292005"/>
            <a:ext cx="1783315" cy="1759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359792" y="3491805"/>
            <a:ext cx="1639299" cy="1617538"/>
          </a:xfrm>
          <a:prstGeom prst="rect">
            <a:avLst/>
          </a:prstGeom>
          <a:noFill/>
        </p:spPr>
      </p:pic>
      <p:pic>
        <p:nvPicPr>
          <p:cNvPr id="11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7560592" y="4859957"/>
            <a:ext cx="2160240" cy="2131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8064648" y="3491805"/>
            <a:ext cx="1639299" cy="1617538"/>
          </a:xfrm>
          <a:prstGeom prst="rect">
            <a:avLst/>
          </a:prstGeom>
          <a:noFill/>
        </p:spPr>
      </p:pic>
      <p:pic>
        <p:nvPicPr>
          <p:cNvPr id="9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5904408" y="5292005"/>
            <a:ext cx="1882060" cy="1761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0" y="1350945"/>
            <a:ext cx="69847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b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Arial" charset="0"/>
              </a:rPr>
              <a:t>Источники:</a:t>
            </a:r>
            <a:endParaRPr lang="ru-RU" sz="4800" b="1" u="sng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70C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cs typeface="Arial" charset="0"/>
            </a:endParaRPr>
          </a:p>
        </p:txBody>
      </p:sp>
      <p:pic>
        <p:nvPicPr>
          <p:cNvPr id="14" name="Picture 5" descr="MCj041254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6588125" y="-190525"/>
            <a:ext cx="3022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182792" y="3422647"/>
            <a:ext cx="56198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hlinkClick r:id="rId4"/>
              </a:rPr>
              <a:t>https://www.google.ru/</a:t>
            </a:r>
            <a:r>
              <a:rPr lang="ru-RU" sz="2800" dirty="0" smtClean="0">
                <a:hlinkClick r:id="rId4"/>
              </a:rPr>
              <a:t>  </a:t>
            </a:r>
            <a:r>
              <a:rPr lang="ru-RU" sz="2800" dirty="0" smtClean="0">
                <a:solidFill>
                  <a:srgbClr val="00B050"/>
                </a:solidFill>
              </a:rPr>
              <a:t>- картинки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3808" y="971525"/>
            <a:ext cx="41520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latin typeface="Century Schoolbook" pitchFamily="18" charset="0"/>
              </a:rPr>
              <a:t>5 + 3 =</a:t>
            </a:r>
            <a:endParaRPr lang="ru-RU" sz="9600" b="1" dirty="0">
              <a:latin typeface="Century Schoolbook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3808" y="2699717"/>
            <a:ext cx="41520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latin typeface="Century Schoolbook" pitchFamily="18" charset="0"/>
              </a:rPr>
              <a:t>4 + 4 =</a:t>
            </a:r>
            <a:endParaRPr lang="ru-RU" sz="9600" b="1" dirty="0">
              <a:latin typeface="Century Schoolboo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3808" y="4571925"/>
            <a:ext cx="41520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latin typeface="Century Schoolbook" pitchFamily="18" charset="0"/>
              </a:rPr>
              <a:t>2 + 6 =</a:t>
            </a:r>
            <a:endParaRPr lang="ru-RU" sz="9600" b="1" dirty="0">
              <a:latin typeface="Century Schoolboo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80272" y="1043533"/>
            <a:ext cx="82586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0" dirty="0" smtClean="0">
                <a:solidFill>
                  <a:srgbClr val="FF0000"/>
                </a:solidFill>
                <a:latin typeface="Book Antiqua" pitchFamily="18" charset="0"/>
              </a:rPr>
              <a:t>8</a:t>
            </a:r>
            <a:endParaRPr lang="ru-RU" sz="100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80272" y="2771725"/>
            <a:ext cx="82586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0" dirty="0" smtClean="0">
                <a:solidFill>
                  <a:srgbClr val="FF0000"/>
                </a:solidFill>
                <a:latin typeface="Book Antiqua" pitchFamily="18" charset="0"/>
              </a:rPr>
              <a:t>8</a:t>
            </a:r>
            <a:endParaRPr lang="ru-RU" sz="100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80272" y="4571925"/>
            <a:ext cx="82586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0" dirty="0" smtClean="0">
                <a:solidFill>
                  <a:srgbClr val="FF0000"/>
                </a:solidFill>
                <a:latin typeface="Book Antiqua" pitchFamily="18" charset="0"/>
              </a:rPr>
              <a:t>8</a:t>
            </a:r>
            <a:endParaRPr lang="ru-RU" sz="100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32400" y="1115541"/>
            <a:ext cx="356700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rgbClr val="006600"/>
                </a:solidFill>
                <a:latin typeface="Monotype Corsiva" pitchFamily="66" charset="0"/>
              </a:rPr>
              <a:t>считать</a:t>
            </a:r>
            <a:endParaRPr lang="ru-RU" sz="8000" dirty="0">
              <a:solidFill>
                <a:srgbClr val="006600"/>
              </a:solidFill>
              <a:latin typeface="Monotype Corsiva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08464" y="2987749"/>
            <a:ext cx="20569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rgbClr val="006600"/>
                </a:solidFill>
                <a:latin typeface="Monotype Corsiva" pitchFamily="66" charset="0"/>
              </a:rPr>
              <a:t>петь</a:t>
            </a:r>
            <a:endParaRPr lang="ru-RU" sz="8000" dirty="0">
              <a:solidFill>
                <a:srgbClr val="006600"/>
              </a:solidFill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44368" y="4715941"/>
            <a:ext cx="42611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rgbClr val="006600"/>
                </a:solidFill>
                <a:latin typeface="Monotype Corsiva" pitchFamily="66" charset="0"/>
              </a:rPr>
              <a:t>п</a:t>
            </a:r>
            <a:r>
              <a:rPr lang="ru-RU" sz="6600" dirty="0" smtClean="0">
                <a:solidFill>
                  <a:srgbClr val="006600"/>
                </a:solidFill>
                <a:latin typeface="Monotype Corsiva" pitchFamily="66" charset="0"/>
              </a:rPr>
              <a:t>оздравлять</a:t>
            </a:r>
            <a:endParaRPr lang="ru-RU" sz="6600" dirty="0">
              <a:solidFill>
                <a:srgbClr val="0066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431800" y="4921995"/>
            <a:ext cx="2160240" cy="2131564"/>
          </a:xfrm>
          <a:prstGeom prst="rect">
            <a:avLst/>
          </a:prstGeom>
          <a:noFill/>
        </p:spPr>
      </p:pic>
      <p:pic>
        <p:nvPicPr>
          <p:cNvPr id="32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4176216" y="5364013"/>
            <a:ext cx="1728192" cy="1617538"/>
          </a:xfrm>
          <a:prstGeom prst="rect">
            <a:avLst/>
          </a:prstGeom>
          <a:noFill/>
        </p:spPr>
      </p:pic>
      <p:pic>
        <p:nvPicPr>
          <p:cNvPr id="33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2520032" y="5364013"/>
            <a:ext cx="1639299" cy="1617538"/>
          </a:xfrm>
          <a:prstGeom prst="rect">
            <a:avLst/>
          </a:prstGeom>
          <a:noFill/>
        </p:spPr>
      </p:pic>
      <p:pic>
        <p:nvPicPr>
          <p:cNvPr id="35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7560592" y="4859957"/>
            <a:ext cx="2160240" cy="2131564"/>
          </a:xfrm>
          <a:prstGeom prst="rect">
            <a:avLst/>
          </a:prstGeom>
          <a:noFill/>
        </p:spPr>
      </p:pic>
      <p:pic>
        <p:nvPicPr>
          <p:cNvPr id="37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5904408" y="5364013"/>
            <a:ext cx="1728192" cy="1617538"/>
          </a:xfrm>
          <a:prstGeom prst="rect">
            <a:avLst/>
          </a:prstGeom>
          <a:noFill/>
        </p:spPr>
      </p:pic>
      <p:sp>
        <p:nvSpPr>
          <p:cNvPr id="25" name="Овал 24"/>
          <p:cNvSpPr/>
          <p:nvPr/>
        </p:nvSpPr>
        <p:spPr bwMode="auto">
          <a:xfrm>
            <a:off x="8496696" y="3491805"/>
            <a:ext cx="864096" cy="936104"/>
          </a:xfrm>
          <a:prstGeom prst="ellipse">
            <a:avLst/>
          </a:prstGeom>
          <a:ln>
            <a:solidFill>
              <a:srgbClr val="FF0066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 bwMode="auto">
          <a:xfrm>
            <a:off x="791840" y="3203773"/>
            <a:ext cx="8856984" cy="0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Прямая соединительная линия 7"/>
          <p:cNvCxnSpPr/>
          <p:nvPr/>
        </p:nvCxnSpPr>
        <p:spPr bwMode="auto">
          <a:xfrm>
            <a:off x="3528144" y="2987749"/>
            <a:ext cx="0" cy="432048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Прямая соединительная линия 8"/>
          <p:cNvCxnSpPr/>
          <p:nvPr/>
        </p:nvCxnSpPr>
        <p:spPr bwMode="auto">
          <a:xfrm>
            <a:off x="6336456" y="2987749"/>
            <a:ext cx="0" cy="432048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Прямая соединительная линия 9"/>
          <p:cNvCxnSpPr/>
          <p:nvPr/>
        </p:nvCxnSpPr>
        <p:spPr bwMode="auto">
          <a:xfrm>
            <a:off x="5400352" y="2987749"/>
            <a:ext cx="0" cy="432048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Прямая соединительная линия 10"/>
          <p:cNvCxnSpPr/>
          <p:nvPr/>
        </p:nvCxnSpPr>
        <p:spPr bwMode="auto">
          <a:xfrm>
            <a:off x="4464248" y="2987749"/>
            <a:ext cx="0" cy="432048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>
            <a:off x="1727944" y="2987749"/>
            <a:ext cx="0" cy="432048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>
            <a:off x="2664048" y="2987749"/>
            <a:ext cx="0" cy="432048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7272560" y="2987749"/>
            <a:ext cx="0" cy="432048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 bwMode="auto">
          <a:xfrm>
            <a:off x="791840" y="2987749"/>
            <a:ext cx="0" cy="432048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>
            <a:off x="8136656" y="2987749"/>
            <a:ext cx="0" cy="432048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Прямая соединительная линия 17"/>
          <p:cNvCxnSpPr/>
          <p:nvPr/>
        </p:nvCxnSpPr>
        <p:spPr bwMode="auto">
          <a:xfrm>
            <a:off x="9072760" y="2987749"/>
            <a:ext cx="0" cy="432048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03808" y="3563813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0</a:t>
            </a:r>
            <a:endParaRPr lang="ru-RU" sz="4800" dirty="0"/>
          </a:p>
        </p:txBody>
      </p:sp>
      <p:sp>
        <p:nvSpPr>
          <p:cNvPr id="21" name="TextBox 20"/>
          <p:cNvSpPr txBox="1"/>
          <p:nvPr/>
        </p:nvSpPr>
        <p:spPr>
          <a:xfrm>
            <a:off x="3312120" y="3563813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3</a:t>
            </a:r>
            <a:endParaRPr lang="ru-RU" sz="4800" dirty="0"/>
          </a:p>
        </p:txBody>
      </p:sp>
      <p:sp>
        <p:nvSpPr>
          <p:cNvPr id="22" name="TextBox 21"/>
          <p:cNvSpPr txBox="1"/>
          <p:nvPr/>
        </p:nvSpPr>
        <p:spPr>
          <a:xfrm>
            <a:off x="1439912" y="3563813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1</a:t>
            </a:r>
            <a:endParaRPr lang="ru-RU" sz="4800" dirty="0"/>
          </a:p>
        </p:txBody>
      </p:sp>
      <p:sp>
        <p:nvSpPr>
          <p:cNvPr id="23" name="TextBox 22"/>
          <p:cNvSpPr txBox="1"/>
          <p:nvPr/>
        </p:nvSpPr>
        <p:spPr>
          <a:xfrm>
            <a:off x="5112320" y="3563813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5</a:t>
            </a:r>
            <a:endParaRPr lang="ru-RU" sz="4800" dirty="0"/>
          </a:p>
        </p:txBody>
      </p:sp>
      <p:sp>
        <p:nvSpPr>
          <p:cNvPr id="24" name="TextBox 23"/>
          <p:cNvSpPr txBox="1"/>
          <p:nvPr/>
        </p:nvSpPr>
        <p:spPr>
          <a:xfrm>
            <a:off x="8640712" y="3563813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9</a:t>
            </a:r>
            <a:endParaRPr lang="ru-RU" sz="4800" dirty="0"/>
          </a:p>
        </p:txBody>
      </p:sp>
      <p:sp>
        <p:nvSpPr>
          <p:cNvPr id="26" name="TextBox 25"/>
          <p:cNvSpPr txBox="1"/>
          <p:nvPr/>
        </p:nvSpPr>
        <p:spPr>
          <a:xfrm>
            <a:off x="2376016" y="3563813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2</a:t>
            </a:r>
            <a:endParaRPr lang="ru-RU" sz="4800" dirty="0"/>
          </a:p>
        </p:txBody>
      </p:sp>
      <p:sp>
        <p:nvSpPr>
          <p:cNvPr id="27" name="TextBox 26"/>
          <p:cNvSpPr txBox="1"/>
          <p:nvPr/>
        </p:nvSpPr>
        <p:spPr>
          <a:xfrm>
            <a:off x="4248224" y="3563813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4</a:t>
            </a:r>
            <a:endParaRPr lang="ru-RU" sz="4800" dirty="0"/>
          </a:p>
        </p:txBody>
      </p:sp>
      <p:sp>
        <p:nvSpPr>
          <p:cNvPr id="28" name="TextBox 27"/>
          <p:cNvSpPr txBox="1"/>
          <p:nvPr/>
        </p:nvSpPr>
        <p:spPr>
          <a:xfrm>
            <a:off x="6048424" y="3563813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6</a:t>
            </a:r>
            <a:endParaRPr lang="ru-RU" sz="4800" dirty="0"/>
          </a:p>
        </p:txBody>
      </p:sp>
      <p:sp>
        <p:nvSpPr>
          <p:cNvPr id="29" name="TextBox 28"/>
          <p:cNvSpPr txBox="1"/>
          <p:nvPr/>
        </p:nvSpPr>
        <p:spPr>
          <a:xfrm>
            <a:off x="6984528" y="3563813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7</a:t>
            </a:r>
            <a:endParaRPr lang="ru-RU" sz="4800" dirty="0"/>
          </a:p>
        </p:txBody>
      </p:sp>
      <p:sp>
        <p:nvSpPr>
          <p:cNvPr id="30" name="TextBox 29"/>
          <p:cNvSpPr txBox="1"/>
          <p:nvPr/>
        </p:nvSpPr>
        <p:spPr>
          <a:xfrm>
            <a:off x="7776616" y="3563813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8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открытый урок\загруженное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6256" y="1907629"/>
            <a:ext cx="2123813" cy="2820688"/>
          </a:xfrm>
          <a:prstGeom prst="rect">
            <a:avLst/>
          </a:prstGeom>
          <a:noFill/>
        </p:spPr>
      </p:pic>
      <p:pic>
        <p:nvPicPr>
          <p:cNvPr id="1026" name="Picture 2" descr="F:\открытый урок\загруженное (3) - коп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8064" y="1907629"/>
            <a:ext cx="2023946" cy="283956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51880" y="395461"/>
            <a:ext cx="75135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8C5402"/>
                </a:solidFill>
                <a:latin typeface="Monotype Corsiva" pitchFamily="66" charset="0"/>
              </a:rPr>
              <a:t>1, 2, 3, 4, 5, 6, 7, 8, 9, </a:t>
            </a:r>
            <a:endParaRPr lang="ru-RU" sz="7200" b="1" dirty="0">
              <a:solidFill>
                <a:srgbClr val="8C5402"/>
              </a:solidFill>
              <a:latin typeface="Monotype Corsiva" pitchFamily="66" charset="0"/>
            </a:endParaRPr>
          </a:p>
        </p:txBody>
      </p:sp>
      <p:pic>
        <p:nvPicPr>
          <p:cNvPr id="6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4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431800" y="4921995"/>
            <a:ext cx="2160240" cy="2131564"/>
          </a:xfrm>
          <a:prstGeom prst="rect">
            <a:avLst/>
          </a:prstGeom>
          <a:noFill/>
        </p:spPr>
      </p:pic>
      <p:pic>
        <p:nvPicPr>
          <p:cNvPr id="7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4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4176216" y="5364013"/>
            <a:ext cx="1728192" cy="1617538"/>
          </a:xfrm>
          <a:prstGeom prst="rect">
            <a:avLst/>
          </a:prstGeom>
          <a:noFill/>
        </p:spPr>
      </p:pic>
      <p:pic>
        <p:nvPicPr>
          <p:cNvPr id="8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4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2520032" y="5364013"/>
            <a:ext cx="1639299" cy="1617538"/>
          </a:xfrm>
          <a:prstGeom prst="rect">
            <a:avLst/>
          </a:prstGeom>
          <a:noFill/>
        </p:spPr>
      </p:pic>
      <p:pic>
        <p:nvPicPr>
          <p:cNvPr id="5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4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359792" y="3491805"/>
            <a:ext cx="1639299" cy="1617538"/>
          </a:xfrm>
          <a:prstGeom prst="rect">
            <a:avLst/>
          </a:prstGeom>
          <a:noFill/>
        </p:spPr>
      </p:pic>
      <p:pic>
        <p:nvPicPr>
          <p:cNvPr id="11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4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7560592" y="4859957"/>
            <a:ext cx="2160240" cy="2131564"/>
          </a:xfrm>
          <a:prstGeom prst="rect">
            <a:avLst/>
          </a:prstGeom>
          <a:noFill/>
        </p:spPr>
      </p:pic>
      <p:pic>
        <p:nvPicPr>
          <p:cNvPr id="10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4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8064648" y="3491805"/>
            <a:ext cx="1639299" cy="1617538"/>
          </a:xfrm>
          <a:prstGeom prst="rect">
            <a:avLst/>
          </a:prstGeom>
          <a:noFill/>
        </p:spPr>
      </p:pic>
      <p:pic>
        <p:nvPicPr>
          <p:cNvPr id="9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4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5904408" y="5364013"/>
            <a:ext cx="1728192" cy="1617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2173E-6 3.86555E-6 L -0.20029 0.0027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1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4066E-6 4.36975E-6 L 0.22327 0.0039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029 0.00273 L 2.02173E-6 3.86555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327 0.00399 L 2.37443E-6 -1.0084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832" y="3707829"/>
            <a:ext cx="1079004" cy="1079004"/>
          </a:xfrm>
          <a:prstGeom prst="rect">
            <a:avLst/>
          </a:prstGeom>
          <a:noFill/>
        </p:spPr>
      </p:pic>
      <p:pic>
        <p:nvPicPr>
          <p:cNvPr id="1027" name="Picture 3" descr="C:\Users\user\Desktop\загруженное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9912" y="1259557"/>
            <a:ext cx="1152128" cy="1152128"/>
          </a:xfrm>
          <a:prstGeom prst="rect">
            <a:avLst/>
          </a:prstGeom>
          <a:noFill/>
        </p:spPr>
      </p:pic>
      <p:pic>
        <p:nvPicPr>
          <p:cNvPr id="4" name="Picture 2" descr="C:\Users\user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12520" y="971525"/>
            <a:ext cx="1079004" cy="1079004"/>
          </a:xfrm>
          <a:prstGeom prst="rect">
            <a:avLst/>
          </a:prstGeom>
          <a:noFill/>
        </p:spPr>
      </p:pic>
      <p:pic>
        <p:nvPicPr>
          <p:cNvPr id="5" name="Picture 2" descr="C:\Users\user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2120" y="683493"/>
            <a:ext cx="1079004" cy="1079004"/>
          </a:xfrm>
          <a:prstGeom prst="rect">
            <a:avLst/>
          </a:prstGeom>
          <a:noFill/>
        </p:spPr>
      </p:pic>
      <p:pic>
        <p:nvPicPr>
          <p:cNvPr id="6" name="Picture 2" descr="C:\Users\user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8024" y="2771725"/>
            <a:ext cx="1079004" cy="1079004"/>
          </a:xfrm>
          <a:prstGeom prst="rect">
            <a:avLst/>
          </a:prstGeom>
          <a:noFill/>
        </p:spPr>
      </p:pic>
      <p:pic>
        <p:nvPicPr>
          <p:cNvPr id="7" name="Picture 3" descr="C:\Users\user\Desktop\загруженное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552" y="3707829"/>
            <a:ext cx="2143125" cy="2143125"/>
          </a:xfrm>
          <a:prstGeom prst="rect">
            <a:avLst/>
          </a:prstGeom>
          <a:noFill/>
        </p:spPr>
      </p:pic>
      <p:pic>
        <p:nvPicPr>
          <p:cNvPr id="8" name="Picture 3" descr="C:\Users\user\Desktop\загруженное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8184" y="1835621"/>
            <a:ext cx="2143125" cy="2143125"/>
          </a:xfrm>
          <a:prstGeom prst="rect">
            <a:avLst/>
          </a:prstGeom>
          <a:noFill/>
        </p:spPr>
      </p:pic>
      <p:pic>
        <p:nvPicPr>
          <p:cNvPr id="9" name="Picture 3" descr="C:\Users\user\Desktop\загруженное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5936" y="4571925"/>
            <a:ext cx="2143125" cy="2143125"/>
          </a:xfrm>
          <a:prstGeom prst="rect">
            <a:avLst/>
          </a:prstGeom>
          <a:noFill/>
        </p:spPr>
      </p:pic>
      <p:pic>
        <p:nvPicPr>
          <p:cNvPr id="10" name="Picture 2" descr="C:\Users\user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0272" y="4355901"/>
            <a:ext cx="2295872" cy="2295872"/>
          </a:xfrm>
          <a:prstGeom prst="rect">
            <a:avLst/>
          </a:prstGeom>
          <a:noFill/>
        </p:spPr>
      </p:pic>
      <p:pic>
        <p:nvPicPr>
          <p:cNvPr id="11" name="Picture 3" descr="C:\Users\user\Desktop\загруженное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8464" y="2411685"/>
            <a:ext cx="1152128" cy="115212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560592" y="5940077"/>
            <a:ext cx="655949" cy="1107996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rgbClr val="2962A7"/>
                </a:solidFill>
                <a:latin typeface="Century Schoolbook" pitchFamily="18" charset="0"/>
                <a:hlinkClick r:id="rId4" action="ppaction://hlinksldjump"/>
              </a:rPr>
              <a:t>1</a:t>
            </a:r>
            <a:endParaRPr lang="ru-RU" sz="6600" dirty="0">
              <a:solidFill>
                <a:srgbClr val="2962A7"/>
              </a:solidFill>
              <a:latin typeface="Century Schoolbook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24688" y="5940077"/>
            <a:ext cx="655949" cy="1107996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Century Schoolbook" pitchFamily="18" charset="0"/>
                <a:hlinkClick r:id="rId5" action="ppaction://hlinksldjump"/>
              </a:rPr>
              <a:t>2</a:t>
            </a:r>
            <a:endParaRPr lang="ru-RU" sz="6600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832" y="2555701"/>
            <a:ext cx="1079004" cy="1079004"/>
          </a:xfrm>
          <a:prstGeom prst="rect">
            <a:avLst/>
          </a:prstGeom>
          <a:noFill/>
        </p:spPr>
      </p:pic>
      <p:pic>
        <p:nvPicPr>
          <p:cNvPr id="1027" name="Picture 3" descr="C:\Users\user\Desktop\загруженное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5976" y="1907629"/>
            <a:ext cx="1152128" cy="1152128"/>
          </a:xfrm>
          <a:prstGeom prst="rect">
            <a:avLst/>
          </a:prstGeom>
          <a:noFill/>
        </p:spPr>
      </p:pic>
      <p:pic>
        <p:nvPicPr>
          <p:cNvPr id="4" name="Picture 2" descr="C:\Users\user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6056" y="4643933"/>
            <a:ext cx="1079004" cy="1079004"/>
          </a:xfrm>
          <a:prstGeom prst="rect">
            <a:avLst/>
          </a:prstGeom>
          <a:noFill/>
        </p:spPr>
      </p:pic>
      <p:pic>
        <p:nvPicPr>
          <p:cNvPr id="5" name="Picture 2" descr="C:\Users\user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3848" y="4211885"/>
            <a:ext cx="1079004" cy="1079004"/>
          </a:xfrm>
          <a:prstGeom prst="rect">
            <a:avLst/>
          </a:prstGeom>
          <a:noFill/>
        </p:spPr>
      </p:pic>
      <p:pic>
        <p:nvPicPr>
          <p:cNvPr id="6" name="Picture 2" descr="C:\Users\user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6096" y="2627709"/>
            <a:ext cx="1079004" cy="1079004"/>
          </a:xfrm>
          <a:prstGeom prst="rect">
            <a:avLst/>
          </a:prstGeom>
          <a:noFill/>
        </p:spPr>
      </p:pic>
      <p:pic>
        <p:nvPicPr>
          <p:cNvPr id="7" name="Picture 3" descr="C:\Users\user\Desktop\загруженное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560" y="3923853"/>
            <a:ext cx="2143125" cy="2143125"/>
          </a:xfrm>
          <a:prstGeom prst="rect">
            <a:avLst/>
          </a:prstGeom>
          <a:noFill/>
        </p:spPr>
      </p:pic>
      <p:pic>
        <p:nvPicPr>
          <p:cNvPr id="8" name="Picture 3" descr="C:\Users\user\Desktop\загруженное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6336" y="1259557"/>
            <a:ext cx="2143125" cy="2143125"/>
          </a:xfrm>
          <a:prstGeom prst="rect">
            <a:avLst/>
          </a:prstGeom>
          <a:noFill/>
        </p:spPr>
      </p:pic>
      <p:pic>
        <p:nvPicPr>
          <p:cNvPr id="9" name="Picture 3" descr="C:\Users\user\Desktop\загруженное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4568" y="1547589"/>
            <a:ext cx="2143125" cy="2143125"/>
          </a:xfrm>
          <a:prstGeom prst="rect">
            <a:avLst/>
          </a:prstGeom>
          <a:noFill/>
        </p:spPr>
      </p:pic>
      <p:pic>
        <p:nvPicPr>
          <p:cNvPr id="10" name="Picture 2" descr="C:\Users\user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2320" y="3419797"/>
            <a:ext cx="2295872" cy="2295872"/>
          </a:xfrm>
          <a:prstGeom prst="rect">
            <a:avLst/>
          </a:prstGeom>
          <a:noFill/>
        </p:spPr>
      </p:pic>
      <p:pic>
        <p:nvPicPr>
          <p:cNvPr id="11" name="Picture 3" descr="C:\Users\user\Desktop\загруженное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5976" y="3419797"/>
            <a:ext cx="1152128" cy="1152128"/>
          </a:xfrm>
          <a:prstGeom prst="rect">
            <a:avLst/>
          </a:prstGeom>
          <a:noFill/>
        </p:spPr>
      </p:pic>
      <p:sp>
        <p:nvSpPr>
          <p:cNvPr id="12" name="Развернутая стрелка 11">
            <a:hlinkClick r:id="rId4" action="ppaction://hlinksldjump"/>
          </p:cNvPr>
          <p:cNvSpPr/>
          <p:nvPr/>
        </p:nvSpPr>
        <p:spPr bwMode="auto">
          <a:xfrm>
            <a:off x="8928744" y="6372125"/>
            <a:ext cx="576064" cy="576064"/>
          </a:xfrm>
          <a:prstGeom prst="utur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832" y="4067869"/>
            <a:ext cx="1079004" cy="1079004"/>
          </a:xfrm>
          <a:prstGeom prst="rect">
            <a:avLst/>
          </a:prstGeom>
          <a:noFill/>
        </p:spPr>
      </p:pic>
      <p:pic>
        <p:nvPicPr>
          <p:cNvPr id="1027" name="Picture 3" descr="C:\Users\user\Desktop\загруженное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2680" y="1979637"/>
            <a:ext cx="1152128" cy="1152128"/>
          </a:xfrm>
          <a:prstGeom prst="rect">
            <a:avLst/>
          </a:prstGeom>
          <a:noFill/>
        </p:spPr>
      </p:pic>
      <p:pic>
        <p:nvPicPr>
          <p:cNvPr id="4" name="Picture 2" descr="C:\Users\user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7864" y="2699717"/>
            <a:ext cx="1079004" cy="1079004"/>
          </a:xfrm>
          <a:prstGeom prst="rect">
            <a:avLst/>
          </a:prstGeom>
          <a:noFill/>
        </p:spPr>
      </p:pic>
      <p:pic>
        <p:nvPicPr>
          <p:cNvPr id="5" name="Picture 2" descr="C:\Users\user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7944" y="1331565"/>
            <a:ext cx="1079004" cy="1079004"/>
          </a:xfrm>
          <a:prstGeom prst="rect">
            <a:avLst/>
          </a:prstGeom>
          <a:noFill/>
        </p:spPr>
      </p:pic>
      <p:pic>
        <p:nvPicPr>
          <p:cNvPr id="6" name="Picture 2" descr="C:\Users\user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4008" y="2915741"/>
            <a:ext cx="1079004" cy="1079004"/>
          </a:xfrm>
          <a:prstGeom prst="rect">
            <a:avLst/>
          </a:prstGeom>
          <a:noFill/>
        </p:spPr>
      </p:pic>
      <p:pic>
        <p:nvPicPr>
          <p:cNvPr id="7" name="Picture 3" descr="C:\Users\user\Desktop\загруженное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60592" y="3491805"/>
            <a:ext cx="2143125" cy="2143125"/>
          </a:xfrm>
          <a:prstGeom prst="rect">
            <a:avLst/>
          </a:prstGeom>
          <a:noFill/>
        </p:spPr>
      </p:pic>
      <p:pic>
        <p:nvPicPr>
          <p:cNvPr id="8" name="Picture 3" descr="C:\Users\user\Desktop\загруженное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4328" y="2051645"/>
            <a:ext cx="2143125" cy="2143125"/>
          </a:xfrm>
          <a:prstGeom prst="rect">
            <a:avLst/>
          </a:prstGeom>
          <a:noFill/>
        </p:spPr>
      </p:pic>
      <p:pic>
        <p:nvPicPr>
          <p:cNvPr id="9" name="Picture 3" descr="C:\Users\user\Desktop\загруженное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6376" y="4355901"/>
            <a:ext cx="2143125" cy="2143125"/>
          </a:xfrm>
          <a:prstGeom prst="rect">
            <a:avLst/>
          </a:prstGeom>
          <a:noFill/>
        </p:spPr>
      </p:pic>
      <p:pic>
        <p:nvPicPr>
          <p:cNvPr id="10" name="Picture 2" descr="C:\Users\user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9952" y="4139877"/>
            <a:ext cx="2295872" cy="2295872"/>
          </a:xfrm>
          <a:prstGeom prst="rect">
            <a:avLst/>
          </a:prstGeom>
          <a:noFill/>
        </p:spPr>
      </p:pic>
      <p:pic>
        <p:nvPicPr>
          <p:cNvPr id="11" name="Picture 3" descr="C:\Users\user\Desktop\загруженное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552" y="1187549"/>
            <a:ext cx="1152128" cy="1152128"/>
          </a:xfrm>
          <a:prstGeom prst="rect">
            <a:avLst/>
          </a:prstGeom>
          <a:noFill/>
        </p:spPr>
      </p:pic>
      <p:sp>
        <p:nvSpPr>
          <p:cNvPr id="12" name="Развернутая стрелка 11">
            <a:hlinkClick r:id="rId4" action="ppaction://hlinksldjump"/>
          </p:cNvPr>
          <p:cNvSpPr/>
          <p:nvPr/>
        </p:nvSpPr>
        <p:spPr bwMode="auto">
          <a:xfrm>
            <a:off x="8928744" y="6372125"/>
            <a:ext cx="576064" cy="576064"/>
          </a:xfrm>
          <a:prstGeom prst="utur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431800" y="4921995"/>
            <a:ext cx="2160240" cy="2131564"/>
          </a:xfrm>
          <a:prstGeom prst="rect">
            <a:avLst/>
          </a:prstGeom>
          <a:noFill/>
        </p:spPr>
      </p:pic>
      <p:pic>
        <p:nvPicPr>
          <p:cNvPr id="7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4176216" y="5364013"/>
            <a:ext cx="1728192" cy="1617538"/>
          </a:xfrm>
          <a:prstGeom prst="rect">
            <a:avLst/>
          </a:prstGeom>
          <a:noFill/>
        </p:spPr>
      </p:pic>
      <p:pic>
        <p:nvPicPr>
          <p:cNvPr id="8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2520032" y="5364013"/>
            <a:ext cx="1639299" cy="1617538"/>
          </a:xfrm>
          <a:prstGeom prst="rect">
            <a:avLst/>
          </a:prstGeom>
          <a:noFill/>
        </p:spPr>
      </p:pic>
      <p:pic>
        <p:nvPicPr>
          <p:cNvPr id="5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359792" y="3491805"/>
            <a:ext cx="1639299" cy="1617538"/>
          </a:xfrm>
          <a:prstGeom prst="rect">
            <a:avLst/>
          </a:prstGeom>
          <a:noFill/>
        </p:spPr>
      </p:pic>
      <p:pic>
        <p:nvPicPr>
          <p:cNvPr id="11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7560592" y="4859957"/>
            <a:ext cx="2160240" cy="2131564"/>
          </a:xfrm>
          <a:prstGeom prst="rect">
            <a:avLst/>
          </a:prstGeom>
          <a:noFill/>
        </p:spPr>
      </p:pic>
      <p:pic>
        <p:nvPicPr>
          <p:cNvPr id="10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8064648" y="3491805"/>
            <a:ext cx="1639299" cy="1617538"/>
          </a:xfrm>
          <a:prstGeom prst="rect">
            <a:avLst/>
          </a:prstGeom>
          <a:noFill/>
        </p:spPr>
      </p:pic>
      <p:pic>
        <p:nvPicPr>
          <p:cNvPr id="9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5904408" y="5364013"/>
            <a:ext cx="1728192" cy="1617538"/>
          </a:xfrm>
          <a:prstGeom prst="rect">
            <a:avLst/>
          </a:prstGeom>
          <a:noFill/>
        </p:spPr>
      </p:pic>
      <p:pic>
        <p:nvPicPr>
          <p:cNvPr id="20482" name="Picture 2" descr="H:\Открытый урок по математике для мам, посвящённый 8 марта\Копия загруженное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222" y="993755"/>
            <a:ext cx="7671443" cy="2725751"/>
          </a:xfrm>
          <a:prstGeom prst="rect">
            <a:avLst/>
          </a:prstGeom>
          <a:noFill/>
        </p:spPr>
      </p:pic>
      <p:sp>
        <p:nvSpPr>
          <p:cNvPr id="12" name="Полилиния 11"/>
          <p:cNvSpPr/>
          <p:nvPr/>
        </p:nvSpPr>
        <p:spPr bwMode="auto">
          <a:xfrm>
            <a:off x="1554480" y="1466576"/>
            <a:ext cx="1681086" cy="1510304"/>
          </a:xfrm>
          <a:custGeom>
            <a:avLst/>
            <a:gdLst>
              <a:gd name="connsiteX0" fmla="*/ 40640 w 1681086"/>
              <a:gd name="connsiteY0" fmla="*/ 301264 h 1510304"/>
              <a:gd name="connsiteX1" fmla="*/ 71120 w 1681086"/>
              <a:gd name="connsiteY1" fmla="*/ 280944 h 1510304"/>
              <a:gd name="connsiteX2" fmla="*/ 111760 w 1681086"/>
              <a:gd name="connsiteY2" fmla="*/ 250464 h 1510304"/>
              <a:gd name="connsiteX3" fmla="*/ 152400 w 1681086"/>
              <a:gd name="connsiteY3" fmla="*/ 230144 h 1510304"/>
              <a:gd name="connsiteX4" fmla="*/ 233680 w 1681086"/>
              <a:gd name="connsiteY4" fmla="*/ 179344 h 1510304"/>
              <a:gd name="connsiteX5" fmla="*/ 254000 w 1681086"/>
              <a:gd name="connsiteY5" fmla="*/ 148864 h 1510304"/>
              <a:gd name="connsiteX6" fmla="*/ 335280 w 1681086"/>
              <a:gd name="connsiteY6" fmla="*/ 98064 h 1510304"/>
              <a:gd name="connsiteX7" fmla="*/ 375920 w 1681086"/>
              <a:gd name="connsiteY7" fmla="*/ 87904 h 1510304"/>
              <a:gd name="connsiteX8" fmla="*/ 447040 w 1681086"/>
              <a:gd name="connsiteY8" fmla="*/ 67584 h 1510304"/>
              <a:gd name="connsiteX9" fmla="*/ 518160 w 1681086"/>
              <a:gd name="connsiteY9" fmla="*/ 37104 h 1510304"/>
              <a:gd name="connsiteX10" fmla="*/ 619760 w 1681086"/>
              <a:gd name="connsiteY10" fmla="*/ 6624 h 1510304"/>
              <a:gd name="connsiteX11" fmla="*/ 1209040 w 1681086"/>
              <a:gd name="connsiteY11" fmla="*/ 16784 h 1510304"/>
              <a:gd name="connsiteX12" fmla="*/ 1310640 w 1681086"/>
              <a:gd name="connsiteY12" fmla="*/ 37104 h 1510304"/>
              <a:gd name="connsiteX13" fmla="*/ 1361440 w 1681086"/>
              <a:gd name="connsiteY13" fmla="*/ 47264 h 1510304"/>
              <a:gd name="connsiteX14" fmla="*/ 1391920 w 1681086"/>
              <a:gd name="connsiteY14" fmla="*/ 67584 h 1510304"/>
              <a:gd name="connsiteX15" fmla="*/ 1422400 w 1681086"/>
              <a:gd name="connsiteY15" fmla="*/ 98064 h 1510304"/>
              <a:gd name="connsiteX16" fmla="*/ 1452880 w 1681086"/>
              <a:gd name="connsiteY16" fmla="*/ 108224 h 1510304"/>
              <a:gd name="connsiteX17" fmla="*/ 1493520 w 1681086"/>
              <a:gd name="connsiteY17" fmla="*/ 189504 h 1510304"/>
              <a:gd name="connsiteX18" fmla="*/ 1513840 w 1681086"/>
              <a:gd name="connsiteY18" fmla="*/ 230144 h 1510304"/>
              <a:gd name="connsiteX19" fmla="*/ 1534160 w 1681086"/>
              <a:gd name="connsiteY19" fmla="*/ 291104 h 1510304"/>
              <a:gd name="connsiteX20" fmla="*/ 1554480 w 1681086"/>
              <a:gd name="connsiteY20" fmla="*/ 362224 h 1510304"/>
              <a:gd name="connsiteX21" fmla="*/ 1574800 w 1681086"/>
              <a:gd name="connsiteY21" fmla="*/ 545104 h 1510304"/>
              <a:gd name="connsiteX22" fmla="*/ 1584960 w 1681086"/>
              <a:gd name="connsiteY22" fmla="*/ 606064 h 1510304"/>
              <a:gd name="connsiteX23" fmla="*/ 1595120 w 1681086"/>
              <a:gd name="connsiteY23" fmla="*/ 646704 h 1510304"/>
              <a:gd name="connsiteX24" fmla="*/ 1605280 w 1681086"/>
              <a:gd name="connsiteY24" fmla="*/ 677184 h 1510304"/>
              <a:gd name="connsiteX25" fmla="*/ 1625600 w 1681086"/>
              <a:gd name="connsiteY25" fmla="*/ 788944 h 1510304"/>
              <a:gd name="connsiteX26" fmla="*/ 1645920 w 1681086"/>
              <a:gd name="connsiteY26" fmla="*/ 849904 h 1510304"/>
              <a:gd name="connsiteX27" fmla="*/ 1656080 w 1681086"/>
              <a:gd name="connsiteY27" fmla="*/ 890544 h 1510304"/>
              <a:gd name="connsiteX28" fmla="*/ 1656080 w 1681086"/>
              <a:gd name="connsiteY28" fmla="*/ 1185184 h 1510304"/>
              <a:gd name="connsiteX29" fmla="*/ 1564640 w 1681086"/>
              <a:gd name="connsiteY29" fmla="*/ 1286784 h 1510304"/>
              <a:gd name="connsiteX30" fmla="*/ 1524000 w 1681086"/>
              <a:gd name="connsiteY30" fmla="*/ 1307104 h 1510304"/>
              <a:gd name="connsiteX31" fmla="*/ 1493520 w 1681086"/>
              <a:gd name="connsiteY31" fmla="*/ 1317264 h 1510304"/>
              <a:gd name="connsiteX32" fmla="*/ 1442720 w 1681086"/>
              <a:gd name="connsiteY32" fmla="*/ 1347744 h 1510304"/>
              <a:gd name="connsiteX33" fmla="*/ 1371600 w 1681086"/>
              <a:gd name="connsiteY33" fmla="*/ 1368064 h 1510304"/>
              <a:gd name="connsiteX34" fmla="*/ 1280160 w 1681086"/>
              <a:gd name="connsiteY34" fmla="*/ 1398544 h 1510304"/>
              <a:gd name="connsiteX35" fmla="*/ 1209040 w 1681086"/>
              <a:gd name="connsiteY35" fmla="*/ 1418864 h 1510304"/>
              <a:gd name="connsiteX36" fmla="*/ 1148080 w 1681086"/>
              <a:gd name="connsiteY36" fmla="*/ 1439184 h 1510304"/>
              <a:gd name="connsiteX37" fmla="*/ 1097280 w 1681086"/>
              <a:gd name="connsiteY37" fmla="*/ 1449344 h 1510304"/>
              <a:gd name="connsiteX38" fmla="*/ 1036320 w 1681086"/>
              <a:gd name="connsiteY38" fmla="*/ 1459504 h 1510304"/>
              <a:gd name="connsiteX39" fmla="*/ 975360 w 1681086"/>
              <a:gd name="connsiteY39" fmla="*/ 1479824 h 1510304"/>
              <a:gd name="connsiteX40" fmla="*/ 944880 w 1681086"/>
              <a:gd name="connsiteY40" fmla="*/ 1489984 h 1510304"/>
              <a:gd name="connsiteX41" fmla="*/ 914400 w 1681086"/>
              <a:gd name="connsiteY41" fmla="*/ 1500144 h 1510304"/>
              <a:gd name="connsiteX42" fmla="*/ 883920 w 1681086"/>
              <a:gd name="connsiteY42" fmla="*/ 1510304 h 1510304"/>
              <a:gd name="connsiteX43" fmla="*/ 558800 w 1681086"/>
              <a:gd name="connsiteY43" fmla="*/ 1489984 h 1510304"/>
              <a:gd name="connsiteX44" fmla="*/ 518160 w 1681086"/>
              <a:gd name="connsiteY44" fmla="*/ 1479824 h 1510304"/>
              <a:gd name="connsiteX45" fmla="*/ 457200 w 1681086"/>
              <a:gd name="connsiteY45" fmla="*/ 1459504 h 1510304"/>
              <a:gd name="connsiteX46" fmla="*/ 345440 w 1681086"/>
              <a:gd name="connsiteY46" fmla="*/ 1378224 h 1510304"/>
              <a:gd name="connsiteX47" fmla="*/ 314960 w 1681086"/>
              <a:gd name="connsiteY47" fmla="*/ 1357904 h 1510304"/>
              <a:gd name="connsiteX48" fmla="*/ 254000 w 1681086"/>
              <a:gd name="connsiteY48" fmla="*/ 1276624 h 1510304"/>
              <a:gd name="connsiteX49" fmla="*/ 243840 w 1681086"/>
              <a:gd name="connsiteY49" fmla="*/ 1246144 h 1510304"/>
              <a:gd name="connsiteX50" fmla="*/ 213360 w 1681086"/>
              <a:gd name="connsiteY50" fmla="*/ 1215664 h 1510304"/>
              <a:gd name="connsiteX51" fmla="*/ 193040 w 1681086"/>
              <a:gd name="connsiteY51" fmla="*/ 1175024 h 1510304"/>
              <a:gd name="connsiteX52" fmla="*/ 152400 w 1681086"/>
              <a:gd name="connsiteY52" fmla="*/ 1114064 h 1510304"/>
              <a:gd name="connsiteX53" fmla="*/ 81280 w 1681086"/>
              <a:gd name="connsiteY53" fmla="*/ 1002304 h 1510304"/>
              <a:gd name="connsiteX54" fmla="*/ 60960 w 1681086"/>
              <a:gd name="connsiteY54" fmla="*/ 961664 h 1510304"/>
              <a:gd name="connsiteX55" fmla="*/ 50800 w 1681086"/>
              <a:gd name="connsiteY55" fmla="*/ 921024 h 1510304"/>
              <a:gd name="connsiteX56" fmla="*/ 30480 w 1681086"/>
              <a:gd name="connsiteY56" fmla="*/ 880384 h 1510304"/>
              <a:gd name="connsiteX57" fmla="*/ 10160 w 1681086"/>
              <a:gd name="connsiteY57" fmla="*/ 799104 h 1510304"/>
              <a:gd name="connsiteX58" fmla="*/ 0 w 1681086"/>
              <a:gd name="connsiteY58" fmla="*/ 768624 h 1510304"/>
              <a:gd name="connsiteX59" fmla="*/ 10160 w 1681086"/>
              <a:gd name="connsiteY59" fmla="*/ 565424 h 1510304"/>
              <a:gd name="connsiteX60" fmla="*/ 40640 w 1681086"/>
              <a:gd name="connsiteY60" fmla="*/ 494304 h 1510304"/>
              <a:gd name="connsiteX61" fmla="*/ 71120 w 1681086"/>
              <a:gd name="connsiteY61" fmla="*/ 484144 h 1510304"/>
              <a:gd name="connsiteX62" fmla="*/ 111760 w 1681086"/>
              <a:gd name="connsiteY62" fmla="*/ 463824 h 1510304"/>
              <a:gd name="connsiteX63" fmla="*/ 172720 w 1681086"/>
              <a:gd name="connsiteY63" fmla="*/ 443504 h 1510304"/>
              <a:gd name="connsiteX64" fmla="*/ 203200 w 1681086"/>
              <a:gd name="connsiteY64" fmla="*/ 433344 h 1510304"/>
              <a:gd name="connsiteX65" fmla="*/ 243840 w 1681086"/>
              <a:gd name="connsiteY65" fmla="*/ 413024 h 1510304"/>
              <a:gd name="connsiteX66" fmla="*/ 284480 w 1681086"/>
              <a:gd name="connsiteY66" fmla="*/ 402864 h 1510304"/>
              <a:gd name="connsiteX67" fmla="*/ 325120 w 1681086"/>
              <a:gd name="connsiteY67" fmla="*/ 382544 h 1510304"/>
              <a:gd name="connsiteX68" fmla="*/ 406400 w 1681086"/>
              <a:gd name="connsiteY68" fmla="*/ 362224 h 1510304"/>
              <a:gd name="connsiteX69" fmla="*/ 487680 w 1681086"/>
              <a:gd name="connsiteY69" fmla="*/ 331744 h 1510304"/>
              <a:gd name="connsiteX70" fmla="*/ 528320 w 1681086"/>
              <a:gd name="connsiteY70" fmla="*/ 311424 h 1510304"/>
              <a:gd name="connsiteX71" fmla="*/ 579120 w 1681086"/>
              <a:gd name="connsiteY71" fmla="*/ 301264 h 1510304"/>
              <a:gd name="connsiteX72" fmla="*/ 609600 w 1681086"/>
              <a:gd name="connsiteY72" fmla="*/ 291104 h 1510304"/>
              <a:gd name="connsiteX73" fmla="*/ 690880 w 1681086"/>
              <a:gd name="connsiteY73" fmla="*/ 270784 h 1510304"/>
              <a:gd name="connsiteX74" fmla="*/ 904240 w 1681086"/>
              <a:gd name="connsiteY74" fmla="*/ 280944 h 1510304"/>
              <a:gd name="connsiteX75" fmla="*/ 934720 w 1681086"/>
              <a:gd name="connsiteY75" fmla="*/ 291104 h 1510304"/>
              <a:gd name="connsiteX76" fmla="*/ 975360 w 1681086"/>
              <a:gd name="connsiteY76" fmla="*/ 301264 h 1510304"/>
              <a:gd name="connsiteX77" fmla="*/ 1036320 w 1681086"/>
              <a:gd name="connsiteY77" fmla="*/ 311424 h 1510304"/>
              <a:gd name="connsiteX78" fmla="*/ 1087120 w 1681086"/>
              <a:gd name="connsiteY78" fmla="*/ 321584 h 1510304"/>
              <a:gd name="connsiteX79" fmla="*/ 1209040 w 1681086"/>
              <a:gd name="connsiteY79" fmla="*/ 402864 h 1510304"/>
              <a:gd name="connsiteX80" fmla="*/ 1229360 w 1681086"/>
              <a:gd name="connsiteY80" fmla="*/ 433344 h 1510304"/>
              <a:gd name="connsiteX81" fmla="*/ 1290320 w 1681086"/>
              <a:gd name="connsiteY81" fmla="*/ 514624 h 1510304"/>
              <a:gd name="connsiteX82" fmla="*/ 1280160 w 1681086"/>
              <a:gd name="connsiteY82" fmla="*/ 1022624 h 1510304"/>
              <a:gd name="connsiteX83" fmla="*/ 1249680 w 1681086"/>
              <a:gd name="connsiteY83" fmla="*/ 1063264 h 1510304"/>
              <a:gd name="connsiteX84" fmla="*/ 1229360 w 1681086"/>
              <a:gd name="connsiteY84" fmla="*/ 1093744 h 1510304"/>
              <a:gd name="connsiteX85" fmla="*/ 1137920 w 1681086"/>
              <a:gd name="connsiteY85" fmla="*/ 1124224 h 1510304"/>
              <a:gd name="connsiteX86" fmla="*/ 1016000 w 1681086"/>
              <a:gd name="connsiteY86" fmla="*/ 1144544 h 1510304"/>
              <a:gd name="connsiteX87" fmla="*/ 589280 w 1681086"/>
              <a:gd name="connsiteY87" fmla="*/ 1124224 h 1510304"/>
              <a:gd name="connsiteX88" fmla="*/ 528320 w 1681086"/>
              <a:gd name="connsiteY88" fmla="*/ 1103904 h 1510304"/>
              <a:gd name="connsiteX89" fmla="*/ 487680 w 1681086"/>
              <a:gd name="connsiteY89" fmla="*/ 1093744 h 1510304"/>
              <a:gd name="connsiteX90" fmla="*/ 447040 w 1681086"/>
              <a:gd name="connsiteY90" fmla="*/ 1063264 h 1510304"/>
              <a:gd name="connsiteX91" fmla="*/ 416560 w 1681086"/>
              <a:gd name="connsiteY91" fmla="*/ 981984 h 1510304"/>
              <a:gd name="connsiteX92" fmla="*/ 396240 w 1681086"/>
              <a:gd name="connsiteY92" fmla="*/ 910864 h 1510304"/>
              <a:gd name="connsiteX93" fmla="*/ 406400 w 1681086"/>
              <a:gd name="connsiteY93" fmla="*/ 778784 h 1510304"/>
              <a:gd name="connsiteX94" fmla="*/ 426720 w 1681086"/>
              <a:gd name="connsiteY94" fmla="*/ 687344 h 1510304"/>
              <a:gd name="connsiteX95" fmla="*/ 436880 w 1681086"/>
              <a:gd name="connsiteY95" fmla="*/ 656864 h 1510304"/>
              <a:gd name="connsiteX96" fmla="*/ 467360 w 1681086"/>
              <a:gd name="connsiteY96" fmla="*/ 575584 h 1510304"/>
              <a:gd name="connsiteX97" fmla="*/ 538480 w 1681086"/>
              <a:gd name="connsiteY97" fmla="*/ 524784 h 1510304"/>
              <a:gd name="connsiteX98" fmla="*/ 619760 w 1681086"/>
              <a:gd name="connsiteY98" fmla="*/ 504464 h 1510304"/>
              <a:gd name="connsiteX99" fmla="*/ 772160 w 1681086"/>
              <a:gd name="connsiteY99" fmla="*/ 514624 h 1510304"/>
              <a:gd name="connsiteX100" fmla="*/ 843280 w 1681086"/>
              <a:gd name="connsiteY100" fmla="*/ 555264 h 1510304"/>
              <a:gd name="connsiteX101" fmla="*/ 883920 w 1681086"/>
              <a:gd name="connsiteY101" fmla="*/ 585744 h 1510304"/>
              <a:gd name="connsiteX102" fmla="*/ 904240 w 1681086"/>
              <a:gd name="connsiteY102" fmla="*/ 616224 h 1510304"/>
              <a:gd name="connsiteX103" fmla="*/ 955040 w 1681086"/>
              <a:gd name="connsiteY103" fmla="*/ 697504 h 1510304"/>
              <a:gd name="connsiteX104" fmla="*/ 944880 w 1681086"/>
              <a:gd name="connsiteY104" fmla="*/ 819424 h 1510304"/>
              <a:gd name="connsiteX105" fmla="*/ 843280 w 1681086"/>
              <a:gd name="connsiteY105" fmla="*/ 870224 h 1510304"/>
              <a:gd name="connsiteX106" fmla="*/ 721360 w 1681086"/>
              <a:gd name="connsiteY106" fmla="*/ 860064 h 1510304"/>
              <a:gd name="connsiteX107" fmla="*/ 711200 w 1681086"/>
              <a:gd name="connsiteY107" fmla="*/ 829584 h 1510304"/>
              <a:gd name="connsiteX108" fmla="*/ 680720 w 1681086"/>
              <a:gd name="connsiteY108" fmla="*/ 748304 h 1510304"/>
              <a:gd name="connsiteX109" fmla="*/ 690880 w 1681086"/>
              <a:gd name="connsiteY109" fmla="*/ 667024 h 1510304"/>
              <a:gd name="connsiteX110" fmla="*/ 802640 w 1681086"/>
              <a:gd name="connsiteY110" fmla="*/ 677184 h 1510304"/>
              <a:gd name="connsiteX111" fmla="*/ 792480 w 1681086"/>
              <a:gd name="connsiteY111" fmla="*/ 727984 h 151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1681086" h="1510304">
                <a:moveTo>
                  <a:pt x="40640" y="301264"/>
                </a:moveTo>
                <a:cubicBezTo>
                  <a:pt x="50800" y="294491"/>
                  <a:pt x="61184" y="288041"/>
                  <a:pt x="71120" y="280944"/>
                </a:cubicBezTo>
                <a:cubicBezTo>
                  <a:pt x="84899" y="271102"/>
                  <a:pt x="97401" y="259439"/>
                  <a:pt x="111760" y="250464"/>
                </a:cubicBezTo>
                <a:cubicBezTo>
                  <a:pt x="124603" y="242437"/>
                  <a:pt x="139557" y="238171"/>
                  <a:pt x="152400" y="230144"/>
                </a:cubicBezTo>
                <a:cubicBezTo>
                  <a:pt x="257913" y="164198"/>
                  <a:pt x="130708" y="230830"/>
                  <a:pt x="233680" y="179344"/>
                </a:cubicBezTo>
                <a:cubicBezTo>
                  <a:pt x="240453" y="169184"/>
                  <a:pt x="245366" y="157498"/>
                  <a:pt x="254000" y="148864"/>
                </a:cubicBezTo>
                <a:cubicBezTo>
                  <a:pt x="273180" y="129684"/>
                  <a:pt x="309526" y="107722"/>
                  <a:pt x="335280" y="98064"/>
                </a:cubicBezTo>
                <a:cubicBezTo>
                  <a:pt x="348355" y="93161"/>
                  <a:pt x="362494" y="91740"/>
                  <a:pt x="375920" y="87904"/>
                </a:cubicBezTo>
                <a:cubicBezTo>
                  <a:pt x="477950" y="58753"/>
                  <a:pt x="319993" y="99346"/>
                  <a:pt x="447040" y="67584"/>
                </a:cubicBezTo>
                <a:cubicBezTo>
                  <a:pt x="495397" y="35346"/>
                  <a:pt x="458517" y="54997"/>
                  <a:pt x="518160" y="37104"/>
                </a:cubicBezTo>
                <a:cubicBezTo>
                  <a:pt x="641838" y="0"/>
                  <a:pt x="526089" y="30042"/>
                  <a:pt x="619760" y="6624"/>
                </a:cubicBezTo>
                <a:lnTo>
                  <a:pt x="1209040" y="16784"/>
                </a:lnTo>
                <a:cubicBezTo>
                  <a:pt x="1243790" y="17870"/>
                  <a:pt x="1277117" y="29654"/>
                  <a:pt x="1310640" y="37104"/>
                </a:cubicBezTo>
                <a:cubicBezTo>
                  <a:pt x="1327497" y="40850"/>
                  <a:pt x="1344507" y="43877"/>
                  <a:pt x="1361440" y="47264"/>
                </a:cubicBezTo>
                <a:cubicBezTo>
                  <a:pt x="1371600" y="54037"/>
                  <a:pt x="1382539" y="59767"/>
                  <a:pt x="1391920" y="67584"/>
                </a:cubicBezTo>
                <a:cubicBezTo>
                  <a:pt x="1402958" y="76782"/>
                  <a:pt x="1410445" y="90094"/>
                  <a:pt x="1422400" y="98064"/>
                </a:cubicBezTo>
                <a:cubicBezTo>
                  <a:pt x="1431311" y="104005"/>
                  <a:pt x="1442720" y="104837"/>
                  <a:pt x="1452880" y="108224"/>
                </a:cubicBezTo>
                <a:lnTo>
                  <a:pt x="1493520" y="189504"/>
                </a:lnTo>
                <a:cubicBezTo>
                  <a:pt x="1500293" y="203051"/>
                  <a:pt x="1509051" y="215776"/>
                  <a:pt x="1513840" y="230144"/>
                </a:cubicBezTo>
                <a:lnTo>
                  <a:pt x="1534160" y="291104"/>
                </a:lnTo>
                <a:cubicBezTo>
                  <a:pt x="1542865" y="317219"/>
                  <a:pt x="1549377" y="334158"/>
                  <a:pt x="1554480" y="362224"/>
                </a:cubicBezTo>
                <a:cubicBezTo>
                  <a:pt x="1568782" y="440885"/>
                  <a:pt x="1564265" y="455560"/>
                  <a:pt x="1574800" y="545104"/>
                </a:cubicBezTo>
                <a:cubicBezTo>
                  <a:pt x="1577207" y="565563"/>
                  <a:pt x="1580920" y="585864"/>
                  <a:pt x="1584960" y="606064"/>
                </a:cubicBezTo>
                <a:cubicBezTo>
                  <a:pt x="1587698" y="619756"/>
                  <a:pt x="1591284" y="633278"/>
                  <a:pt x="1595120" y="646704"/>
                </a:cubicBezTo>
                <a:cubicBezTo>
                  <a:pt x="1598062" y="657002"/>
                  <a:pt x="1602957" y="666729"/>
                  <a:pt x="1605280" y="677184"/>
                </a:cubicBezTo>
                <a:cubicBezTo>
                  <a:pt x="1614574" y="719005"/>
                  <a:pt x="1614506" y="748266"/>
                  <a:pt x="1625600" y="788944"/>
                </a:cubicBezTo>
                <a:cubicBezTo>
                  <a:pt x="1631236" y="809608"/>
                  <a:pt x="1640725" y="829124"/>
                  <a:pt x="1645920" y="849904"/>
                </a:cubicBezTo>
                <a:lnTo>
                  <a:pt x="1656080" y="890544"/>
                </a:lnTo>
                <a:cubicBezTo>
                  <a:pt x="1665754" y="987289"/>
                  <a:pt x="1681086" y="1088731"/>
                  <a:pt x="1656080" y="1185184"/>
                </a:cubicBezTo>
                <a:cubicBezTo>
                  <a:pt x="1644961" y="1228071"/>
                  <a:pt x="1602687" y="1265043"/>
                  <a:pt x="1564640" y="1286784"/>
                </a:cubicBezTo>
                <a:cubicBezTo>
                  <a:pt x="1551490" y="1294298"/>
                  <a:pt x="1537921" y="1301138"/>
                  <a:pt x="1524000" y="1307104"/>
                </a:cubicBezTo>
                <a:cubicBezTo>
                  <a:pt x="1514156" y="1311323"/>
                  <a:pt x="1503099" y="1312475"/>
                  <a:pt x="1493520" y="1317264"/>
                </a:cubicBezTo>
                <a:cubicBezTo>
                  <a:pt x="1475857" y="1326095"/>
                  <a:pt x="1460383" y="1338913"/>
                  <a:pt x="1442720" y="1347744"/>
                </a:cubicBezTo>
                <a:cubicBezTo>
                  <a:pt x="1425648" y="1356280"/>
                  <a:pt x="1387876" y="1363181"/>
                  <a:pt x="1371600" y="1368064"/>
                </a:cubicBezTo>
                <a:lnTo>
                  <a:pt x="1280160" y="1398544"/>
                </a:lnTo>
                <a:cubicBezTo>
                  <a:pt x="1177726" y="1432689"/>
                  <a:pt x="1336615" y="1380592"/>
                  <a:pt x="1209040" y="1418864"/>
                </a:cubicBezTo>
                <a:cubicBezTo>
                  <a:pt x="1188524" y="1425019"/>
                  <a:pt x="1169083" y="1434983"/>
                  <a:pt x="1148080" y="1439184"/>
                </a:cubicBezTo>
                <a:lnTo>
                  <a:pt x="1097280" y="1449344"/>
                </a:lnTo>
                <a:cubicBezTo>
                  <a:pt x="1077012" y="1453029"/>
                  <a:pt x="1056305" y="1454508"/>
                  <a:pt x="1036320" y="1459504"/>
                </a:cubicBezTo>
                <a:cubicBezTo>
                  <a:pt x="1015540" y="1464699"/>
                  <a:pt x="995680" y="1473051"/>
                  <a:pt x="975360" y="1479824"/>
                </a:cubicBezTo>
                <a:lnTo>
                  <a:pt x="944880" y="1489984"/>
                </a:lnTo>
                <a:lnTo>
                  <a:pt x="914400" y="1500144"/>
                </a:lnTo>
                <a:lnTo>
                  <a:pt x="883920" y="1510304"/>
                </a:lnTo>
                <a:cubicBezTo>
                  <a:pt x="775547" y="1503531"/>
                  <a:pt x="667010" y="1499001"/>
                  <a:pt x="558800" y="1489984"/>
                </a:cubicBezTo>
                <a:cubicBezTo>
                  <a:pt x="544885" y="1488824"/>
                  <a:pt x="531535" y="1483836"/>
                  <a:pt x="518160" y="1479824"/>
                </a:cubicBezTo>
                <a:cubicBezTo>
                  <a:pt x="497644" y="1473669"/>
                  <a:pt x="457200" y="1459504"/>
                  <a:pt x="457200" y="1459504"/>
                </a:cubicBezTo>
                <a:cubicBezTo>
                  <a:pt x="387330" y="1403608"/>
                  <a:pt x="424443" y="1430893"/>
                  <a:pt x="345440" y="1378224"/>
                </a:cubicBezTo>
                <a:cubicBezTo>
                  <a:pt x="335280" y="1371451"/>
                  <a:pt x="322588" y="1367439"/>
                  <a:pt x="314960" y="1357904"/>
                </a:cubicBezTo>
                <a:cubicBezTo>
                  <a:pt x="304991" y="1345443"/>
                  <a:pt x="264783" y="1298190"/>
                  <a:pt x="254000" y="1276624"/>
                </a:cubicBezTo>
                <a:cubicBezTo>
                  <a:pt x="249211" y="1267045"/>
                  <a:pt x="249781" y="1255055"/>
                  <a:pt x="243840" y="1246144"/>
                </a:cubicBezTo>
                <a:cubicBezTo>
                  <a:pt x="235870" y="1234189"/>
                  <a:pt x="221711" y="1227356"/>
                  <a:pt x="213360" y="1215664"/>
                </a:cubicBezTo>
                <a:cubicBezTo>
                  <a:pt x="204557" y="1203339"/>
                  <a:pt x="200832" y="1188011"/>
                  <a:pt x="193040" y="1175024"/>
                </a:cubicBezTo>
                <a:cubicBezTo>
                  <a:pt x="180475" y="1154083"/>
                  <a:pt x="165947" y="1134384"/>
                  <a:pt x="152400" y="1114064"/>
                </a:cubicBezTo>
                <a:cubicBezTo>
                  <a:pt x="127843" y="1077228"/>
                  <a:pt x="102815" y="1041068"/>
                  <a:pt x="81280" y="1002304"/>
                </a:cubicBezTo>
                <a:cubicBezTo>
                  <a:pt x="73925" y="989064"/>
                  <a:pt x="66278" y="975845"/>
                  <a:pt x="60960" y="961664"/>
                </a:cubicBezTo>
                <a:cubicBezTo>
                  <a:pt x="56057" y="948589"/>
                  <a:pt x="55703" y="934099"/>
                  <a:pt x="50800" y="921024"/>
                </a:cubicBezTo>
                <a:cubicBezTo>
                  <a:pt x="45482" y="906843"/>
                  <a:pt x="35269" y="894752"/>
                  <a:pt x="30480" y="880384"/>
                </a:cubicBezTo>
                <a:cubicBezTo>
                  <a:pt x="21649" y="853890"/>
                  <a:pt x="18991" y="825598"/>
                  <a:pt x="10160" y="799104"/>
                </a:cubicBezTo>
                <a:lnTo>
                  <a:pt x="0" y="768624"/>
                </a:lnTo>
                <a:cubicBezTo>
                  <a:pt x="3387" y="700891"/>
                  <a:pt x="4528" y="633008"/>
                  <a:pt x="10160" y="565424"/>
                </a:cubicBezTo>
                <a:cubicBezTo>
                  <a:pt x="11903" y="544506"/>
                  <a:pt x="22525" y="508796"/>
                  <a:pt x="40640" y="494304"/>
                </a:cubicBezTo>
                <a:cubicBezTo>
                  <a:pt x="49003" y="487614"/>
                  <a:pt x="61276" y="488363"/>
                  <a:pt x="71120" y="484144"/>
                </a:cubicBezTo>
                <a:cubicBezTo>
                  <a:pt x="85041" y="478178"/>
                  <a:pt x="97698" y="469449"/>
                  <a:pt x="111760" y="463824"/>
                </a:cubicBezTo>
                <a:cubicBezTo>
                  <a:pt x="131647" y="455869"/>
                  <a:pt x="152400" y="450277"/>
                  <a:pt x="172720" y="443504"/>
                </a:cubicBezTo>
                <a:cubicBezTo>
                  <a:pt x="182880" y="440117"/>
                  <a:pt x="193621" y="438133"/>
                  <a:pt x="203200" y="433344"/>
                </a:cubicBezTo>
                <a:cubicBezTo>
                  <a:pt x="216747" y="426571"/>
                  <a:pt x="229659" y="418342"/>
                  <a:pt x="243840" y="413024"/>
                </a:cubicBezTo>
                <a:cubicBezTo>
                  <a:pt x="256915" y="408121"/>
                  <a:pt x="271405" y="407767"/>
                  <a:pt x="284480" y="402864"/>
                </a:cubicBezTo>
                <a:cubicBezTo>
                  <a:pt x="298661" y="397546"/>
                  <a:pt x="310752" y="387333"/>
                  <a:pt x="325120" y="382544"/>
                </a:cubicBezTo>
                <a:cubicBezTo>
                  <a:pt x="351614" y="373713"/>
                  <a:pt x="406400" y="362224"/>
                  <a:pt x="406400" y="362224"/>
                </a:cubicBezTo>
                <a:cubicBezTo>
                  <a:pt x="469003" y="320488"/>
                  <a:pt x="399797" y="361038"/>
                  <a:pt x="487680" y="331744"/>
                </a:cubicBezTo>
                <a:cubicBezTo>
                  <a:pt x="502048" y="326955"/>
                  <a:pt x="513952" y="316213"/>
                  <a:pt x="528320" y="311424"/>
                </a:cubicBezTo>
                <a:cubicBezTo>
                  <a:pt x="544703" y="305963"/>
                  <a:pt x="562367" y="305452"/>
                  <a:pt x="579120" y="301264"/>
                </a:cubicBezTo>
                <a:cubicBezTo>
                  <a:pt x="589510" y="298667"/>
                  <a:pt x="599268" y="293922"/>
                  <a:pt x="609600" y="291104"/>
                </a:cubicBezTo>
                <a:cubicBezTo>
                  <a:pt x="636543" y="283756"/>
                  <a:pt x="690880" y="270784"/>
                  <a:pt x="690880" y="270784"/>
                </a:cubicBezTo>
                <a:cubicBezTo>
                  <a:pt x="762000" y="274171"/>
                  <a:pt x="833285" y="275031"/>
                  <a:pt x="904240" y="280944"/>
                </a:cubicBezTo>
                <a:cubicBezTo>
                  <a:pt x="914913" y="281833"/>
                  <a:pt x="924422" y="288162"/>
                  <a:pt x="934720" y="291104"/>
                </a:cubicBezTo>
                <a:cubicBezTo>
                  <a:pt x="948146" y="294940"/>
                  <a:pt x="961668" y="298526"/>
                  <a:pt x="975360" y="301264"/>
                </a:cubicBezTo>
                <a:cubicBezTo>
                  <a:pt x="995560" y="305304"/>
                  <a:pt x="1016052" y="307739"/>
                  <a:pt x="1036320" y="311424"/>
                </a:cubicBezTo>
                <a:cubicBezTo>
                  <a:pt x="1053310" y="314513"/>
                  <a:pt x="1070187" y="318197"/>
                  <a:pt x="1087120" y="321584"/>
                </a:cubicBezTo>
                <a:cubicBezTo>
                  <a:pt x="1126725" y="341387"/>
                  <a:pt x="1185691" y="367840"/>
                  <a:pt x="1209040" y="402864"/>
                </a:cubicBezTo>
                <a:cubicBezTo>
                  <a:pt x="1215813" y="413024"/>
                  <a:pt x="1222178" y="423469"/>
                  <a:pt x="1229360" y="433344"/>
                </a:cubicBezTo>
                <a:cubicBezTo>
                  <a:pt x="1249279" y="460733"/>
                  <a:pt x="1290320" y="514624"/>
                  <a:pt x="1290320" y="514624"/>
                </a:cubicBezTo>
                <a:cubicBezTo>
                  <a:pt x="1286933" y="683957"/>
                  <a:pt x="1292671" y="853720"/>
                  <a:pt x="1280160" y="1022624"/>
                </a:cubicBezTo>
                <a:cubicBezTo>
                  <a:pt x="1278909" y="1039511"/>
                  <a:pt x="1259522" y="1049485"/>
                  <a:pt x="1249680" y="1063264"/>
                </a:cubicBezTo>
                <a:cubicBezTo>
                  <a:pt x="1242583" y="1073200"/>
                  <a:pt x="1238741" y="1085927"/>
                  <a:pt x="1229360" y="1093744"/>
                </a:cubicBezTo>
                <a:cubicBezTo>
                  <a:pt x="1201773" y="1116733"/>
                  <a:pt x="1171078" y="1116855"/>
                  <a:pt x="1137920" y="1124224"/>
                </a:cubicBezTo>
                <a:cubicBezTo>
                  <a:pt x="1051611" y="1143404"/>
                  <a:pt x="1148639" y="1127964"/>
                  <a:pt x="1016000" y="1144544"/>
                </a:cubicBezTo>
                <a:cubicBezTo>
                  <a:pt x="873760" y="1137771"/>
                  <a:pt x="731189" y="1136050"/>
                  <a:pt x="589280" y="1124224"/>
                </a:cubicBezTo>
                <a:cubicBezTo>
                  <a:pt x="567935" y="1122445"/>
                  <a:pt x="549100" y="1109099"/>
                  <a:pt x="528320" y="1103904"/>
                </a:cubicBezTo>
                <a:lnTo>
                  <a:pt x="487680" y="1093744"/>
                </a:lnTo>
                <a:cubicBezTo>
                  <a:pt x="474133" y="1083584"/>
                  <a:pt x="458060" y="1076121"/>
                  <a:pt x="447040" y="1063264"/>
                </a:cubicBezTo>
                <a:cubicBezTo>
                  <a:pt x="426747" y="1039589"/>
                  <a:pt x="424611" y="1010161"/>
                  <a:pt x="416560" y="981984"/>
                </a:cubicBezTo>
                <a:cubicBezTo>
                  <a:pt x="387409" y="879954"/>
                  <a:pt x="428002" y="1037911"/>
                  <a:pt x="396240" y="910864"/>
                </a:cubicBezTo>
                <a:cubicBezTo>
                  <a:pt x="399627" y="866837"/>
                  <a:pt x="401524" y="822671"/>
                  <a:pt x="406400" y="778784"/>
                </a:cubicBezTo>
                <a:cubicBezTo>
                  <a:pt x="408305" y="761642"/>
                  <a:pt x="421261" y="706449"/>
                  <a:pt x="426720" y="687344"/>
                </a:cubicBezTo>
                <a:cubicBezTo>
                  <a:pt x="429662" y="677046"/>
                  <a:pt x="433938" y="667162"/>
                  <a:pt x="436880" y="656864"/>
                </a:cubicBezTo>
                <a:cubicBezTo>
                  <a:pt x="447009" y="621411"/>
                  <a:pt x="444813" y="607150"/>
                  <a:pt x="467360" y="575584"/>
                </a:cubicBezTo>
                <a:cubicBezTo>
                  <a:pt x="485174" y="550644"/>
                  <a:pt x="509628" y="534401"/>
                  <a:pt x="538480" y="524784"/>
                </a:cubicBezTo>
                <a:cubicBezTo>
                  <a:pt x="564974" y="515953"/>
                  <a:pt x="619760" y="504464"/>
                  <a:pt x="619760" y="504464"/>
                </a:cubicBezTo>
                <a:cubicBezTo>
                  <a:pt x="670560" y="507851"/>
                  <a:pt x="721870" y="506684"/>
                  <a:pt x="772160" y="514624"/>
                </a:cubicBezTo>
                <a:cubicBezTo>
                  <a:pt x="787445" y="517037"/>
                  <a:pt x="829445" y="545382"/>
                  <a:pt x="843280" y="555264"/>
                </a:cubicBezTo>
                <a:cubicBezTo>
                  <a:pt x="857059" y="565106"/>
                  <a:pt x="871946" y="573770"/>
                  <a:pt x="883920" y="585744"/>
                </a:cubicBezTo>
                <a:cubicBezTo>
                  <a:pt x="892554" y="594378"/>
                  <a:pt x="897143" y="606288"/>
                  <a:pt x="904240" y="616224"/>
                </a:cubicBezTo>
                <a:cubicBezTo>
                  <a:pt x="948204" y="677773"/>
                  <a:pt x="923215" y="633854"/>
                  <a:pt x="955040" y="697504"/>
                </a:cubicBezTo>
                <a:cubicBezTo>
                  <a:pt x="951653" y="738144"/>
                  <a:pt x="961226" y="782062"/>
                  <a:pt x="944880" y="819424"/>
                </a:cubicBezTo>
                <a:cubicBezTo>
                  <a:pt x="930025" y="853379"/>
                  <a:pt x="874608" y="862392"/>
                  <a:pt x="843280" y="870224"/>
                </a:cubicBezTo>
                <a:cubicBezTo>
                  <a:pt x="802640" y="866837"/>
                  <a:pt x="760337" y="872057"/>
                  <a:pt x="721360" y="860064"/>
                </a:cubicBezTo>
                <a:cubicBezTo>
                  <a:pt x="711124" y="856914"/>
                  <a:pt x="714142" y="839882"/>
                  <a:pt x="711200" y="829584"/>
                </a:cubicBezTo>
                <a:cubicBezTo>
                  <a:pt x="692756" y="765028"/>
                  <a:pt x="712286" y="811436"/>
                  <a:pt x="680720" y="748304"/>
                </a:cubicBezTo>
                <a:cubicBezTo>
                  <a:pt x="684107" y="721211"/>
                  <a:pt x="667295" y="680782"/>
                  <a:pt x="690880" y="667024"/>
                </a:cubicBezTo>
                <a:cubicBezTo>
                  <a:pt x="723191" y="648176"/>
                  <a:pt x="770564" y="657938"/>
                  <a:pt x="802640" y="677184"/>
                </a:cubicBezTo>
                <a:cubicBezTo>
                  <a:pt x="817448" y="686069"/>
                  <a:pt x="792480" y="727984"/>
                  <a:pt x="792480" y="727984"/>
                </a:cubicBezTo>
              </a:path>
            </a:pathLst>
          </a:custGeom>
          <a:noFill/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3" name="Полилиния 12"/>
          <p:cNvSpPr/>
          <p:nvPr/>
        </p:nvSpPr>
        <p:spPr bwMode="auto">
          <a:xfrm>
            <a:off x="3921760" y="1250566"/>
            <a:ext cx="1564640" cy="750954"/>
          </a:xfrm>
          <a:custGeom>
            <a:avLst/>
            <a:gdLst>
              <a:gd name="connsiteX0" fmla="*/ 0 w 1564640"/>
              <a:gd name="connsiteY0" fmla="*/ 750954 h 750954"/>
              <a:gd name="connsiteX1" fmla="*/ 132080 w 1564640"/>
              <a:gd name="connsiteY1" fmla="*/ 588394 h 750954"/>
              <a:gd name="connsiteX2" fmla="*/ 172720 w 1564640"/>
              <a:gd name="connsiteY2" fmla="*/ 537594 h 750954"/>
              <a:gd name="connsiteX3" fmla="*/ 213360 w 1564640"/>
              <a:gd name="connsiteY3" fmla="*/ 385194 h 750954"/>
              <a:gd name="connsiteX4" fmla="*/ 254000 w 1564640"/>
              <a:gd name="connsiteY4" fmla="*/ 364874 h 750954"/>
              <a:gd name="connsiteX5" fmla="*/ 345440 w 1564640"/>
              <a:gd name="connsiteY5" fmla="*/ 395354 h 750954"/>
              <a:gd name="connsiteX6" fmla="*/ 375920 w 1564640"/>
              <a:gd name="connsiteY6" fmla="*/ 425834 h 750954"/>
              <a:gd name="connsiteX7" fmla="*/ 406400 w 1564640"/>
              <a:gd name="connsiteY7" fmla="*/ 435994 h 750954"/>
              <a:gd name="connsiteX8" fmla="*/ 436880 w 1564640"/>
              <a:gd name="connsiteY8" fmla="*/ 456314 h 750954"/>
              <a:gd name="connsiteX9" fmla="*/ 508000 w 1564640"/>
              <a:gd name="connsiteY9" fmla="*/ 446154 h 750954"/>
              <a:gd name="connsiteX10" fmla="*/ 518160 w 1564640"/>
              <a:gd name="connsiteY10" fmla="*/ 354714 h 750954"/>
              <a:gd name="connsiteX11" fmla="*/ 538480 w 1564640"/>
              <a:gd name="connsiteY11" fmla="*/ 324234 h 750954"/>
              <a:gd name="connsiteX12" fmla="*/ 558800 w 1564640"/>
              <a:gd name="connsiteY12" fmla="*/ 263274 h 750954"/>
              <a:gd name="connsiteX13" fmla="*/ 589280 w 1564640"/>
              <a:gd name="connsiteY13" fmla="*/ 242954 h 750954"/>
              <a:gd name="connsiteX14" fmla="*/ 650240 w 1564640"/>
              <a:gd name="connsiteY14" fmla="*/ 161674 h 750954"/>
              <a:gd name="connsiteX15" fmla="*/ 660400 w 1564640"/>
              <a:gd name="connsiteY15" fmla="*/ 131194 h 750954"/>
              <a:gd name="connsiteX16" fmla="*/ 690880 w 1564640"/>
              <a:gd name="connsiteY16" fmla="*/ 100714 h 750954"/>
              <a:gd name="connsiteX17" fmla="*/ 711200 w 1564640"/>
              <a:gd name="connsiteY17" fmla="*/ 70234 h 750954"/>
              <a:gd name="connsiteX18" fmla="*/ 772160 w 1564640"/>
              <a:gd name="connsiteY18" fmla="*/ 121034 h 750954"/>
              <a:gd name="connsiteX19" fmla="*/ 833120 w 1564640"/>
              <a:gd name="connsiteY19" fmla="*/ 202314 h 750954"/>
              <a:gd name="connsiteX20" fmla="*/ 853440 w 1564640"/>
              <a:gd name="connsiteY20" fmla="*/ 232794 h 750954"/>
              <a:gd name="connsiteX21" fmla="*/ 883920 w 1564640"/>
              <a:gd name="connsiteY21" fmla="*/ 263274 h 750954"/>
              <a:gd name="connsiteX22" fmla="*/ 904240 w 1564640"/>
              <a:gd name="connsiteY22" fmla="*/ 303914 h 750954"/>
              <a:gd name="connsiteX23" fmla="*/ 965200 w 1564640"/>
              <a:gd name="connsiteY23" fmla="*/ 354714 h 750954"/>
              <a:gd name="connsiteX24" fmla="*/ 985520 w 1564640"/>
              <a:gd name="connsiteY24" fmla="*/ 324234 h 750954"/>
              <a:gd name="connsiteX25" fmla="*/ 1016000 w 1564640"/>
              <a:gd name="connsiteY25" fmla="*/ 283594 h 750954"/>
              <a:gd name="connsiteX26" fmla="*/ 1026160 w 1564640"/>
              <a:gd name="connsiteY26" fmla="*/ 242954 h 750954"/>
              <a:gd name="connsiteX27" fmla="*/ 1046480 w 1564640"/>
              <a:gd name="connsiteY27" fmla="*/ 202314 h 750954"/>
              <a:gd name="connsiteX28" fmla="*/ 1056640 w 1564640"/>
              <a:gd name="connsiteY28" fmla="*/ 171834 h 750954"/>
              <a:gd name="connsiteX29" fmla="*/ 1087120 w 1564640"/>
              <a:gd name="connsiteY29" fmla="*/ 70234 h 750954"/>
              <a:gd name="connsiteX30" fmla="*/ 1117600 w 1564640"/>
              <a:gd name="connsiteY30" fmla="*/ 49914 h 750954"/>
              <a:gd name="connsiteX31" fmla="*/ 1137920 w 1564640"/>
              <a:gd name="connsiteY31" fmla="*/ 19434 h 750954"/>
              <a:gd name="connsiteX32" fmla="*/ 1209040 w 1564640"/>
              <a:gd name="connsiteY32" fmla="*/ 19434 h 750954"/>
              <a:gd name="connsiteX33" fmla="*/ 1249680 w 1564640"/>
              <a:gd name="connsiteY33" fmla="*/ 49914 h 750954"/>
              <a:gd name="connsiteX34" fmla="*/ 1290320 w 1564640"/>
              <a:gd name="connsiteY34" fmla="*/ 70234 h 750954"/>
              <a:gd name="connsiteX35" fmla="*/ 1330960 w 1564640"/>
              <a:gd name="connsiteY35" fmla="*/ 110874 h 750954"/>
              <a:gd name="connsiteX36" fmla="*/ 1371600 w 1564640"/>
              <a:gd name="connsiteY36" fmla="*/ 151514 h 750954"/>
              <a:gd name="connsiteX37" fmla="*/ 1402080 w 1564640"/>
              <a:gd name="connsiteY37" fmla="*/ 181994 h 750954"/>
              <a:gd name="connsiteX38" fmla="*/ 1463040 w 1564640"/>
              <a:gd name="connsiteY38" fmla="*/ 202314 h 750954"/>
              <a:gd name="connsiteX39" fmla="*/ 1503680 w 1564640"/>
              <a:gd name="connsiteY39" fmla="*/ 192154 h 750954"/>
              <a:gd name="connsiteX40" fmla="*/ 1544320 w 1564640"/>
              <a:gd name="connsiteY40" fmla="*/ 131194 h 750954"/>
              <a:gd name="connsiteX41" fmla="*/ 1564640 w 1564640"/>
              <a:gd name="connsiteY41" fmla="*/ 39754 h 750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564640" h="750954">
                <a:moveTo>
                  <a:pt x="0" y="750954"/>
                </a:moveTo>
                <a:cubicBezTo>
                  <a:pt x="71184" y="679770"/>
                  <a:pt x="16201" y="737381"/>
                  <a:pt x="132080" y="588394"/>
                </a:cubicBezTo>
                <a:cubicBezTo>
                  <a:pt x="145393" y="571277"/>
                  <a:pt x="172720" y="537594"/>
                  <a:pt x="172720" y="537594"/>
                </a:cubicBezTo>
                <a:cubicBezTo>
                  <a:pt x="177380" y="509633"/>
                  <a:pt x="193181" y="395283"/>
                  <a:pt x="213360" y="385194"/>
                </a:cubicBezTo>
                <a:lnTo>
                  <a:pt x="254000" y="364874"/>
                </a:lnTo>
                <a:cubicBezTo>
                  <a:pt x="293007" y="372675"/>
                  <a:pt x="312723" y="371985"/>
                  <a:pt x="345440" y="395354"/>
                </a:cubicBezTo>
                <a:cubicBezTo>
                  <a:pt x="357132" y="403705"/>
                  <a:pt x="363965" y="417864"/>
                  <a:pt x="375920" y="425834"/>
                </a:cubicBezTo>
                <a:cubicBezTo>
                  <a:pt x="384831" y="431775"/>
                  <a:pt x="396821" y="431205"/>
                  <a:pt x="406400" y="435994"/>
                </a:cubicBezTo>
                <a:cubicBezTo>
                  <a:pt x="417322" y="441455"/>
                  <a:pt x="426720" y="449541"/>
                  <a:pt x="436880" y="456314"/>
                </a:cubicBezTo>
                <a:lnTo>
                  <a:pt x="508000" y="446154"/>
                </a:lnTo>
                <a:cubicBezTo>
                  <a:pt x="527158" y="422207"/>
                  <a:pt x="510722" y="384466"/>
                  <a:pt x="518160" y="354714"/>
                </a:cubicBezTo>
                <a:cubicBezTo>
                  <a:pt x="521122" y="342868"/>
                  <a:pt x="533521" y="335392"/>
                  <a:pt x="538480" y="324234"/>
                </a:cubicBezTo>
                <a:cubicBezTo>
                  <a:pt x="547179" y="304661"/>
                  <a:pt x="540978" y="275155"/>
                  <a:pt x="558800" y="263274"/>
                </a:cubicBezTo>
                <a:cubicBezTo>
                  <a:pt x="568960" y="256501"/>
                  <a:pt x="581111" y="252030"/>
                  <a:pt x="589280" y="242954"/>
                </a:cubicBezTo>
                <a:cubicBezTo>
                  <a:pt x="611936" y="217781"/>
                  <a:pt x="650240" y="161674"/>
                  <a:pt x="650240" y="161674"/>
                </a:cubicBezTo>
                <a:cubicBezTo>
                  <a:pt x="653627" y="151514"/>
                  <a:pt x="654459" y="140105"/>
                  <a:pt x="660400" y="131194"/>
                </a:cubicBezTo>
                <a:cubicBezTo>
                  <a:pt x="668370" y="119239"/>
                  <a:pt x="681682" y="111752"/>
                  <a:pt x="690880" y="100714"/>
                </a:cubicBezTo>
                <a:cubicBezTo>
                  <a:pt x="698697" y="91333"/>
                  <a:pt x="704427" y="80394"/>
                  <a:pt x="711200" y="70234"/>
                </a:cubicBezTo>
                <a:cubicBezTo>
                  <a:pt x="776330" y="86517"/>
                  <a:pt x="734969" y="65248"/>
                  <a:pt x="772160" y="121034"/>
                </a:cubicBezTo>
                <a:cubicBezTo>
                  <a:pt x="790946" y="149213"/>
                  <a:pt x="814334" y="174135"/>
                  <a:pt x="833120" y="202314"/>
                </a:cubicBezTo>
                <a:cubicBezTo>
                  <a:pt x="839893" y="212474"/>
                  <a:pt x="845623" y="223413"/>
                  <a:pt x="853440" y="232794"/>
                </a:cubicBezTo>
                <a:cubicBezTo>
                  <a:pt x="862638" y="243832"/>
                  <a:pt x="875569" y="251582"/>
                  <a:pt x="883920" y="263274"/>
                </a:cubicBezTo>
                <a:cubicBezTo>
                  <a:pt x="892723" y="275599"/>
                  <a:pt x="895437" y="291589"/>
                  <a:pt x="904240" y="303914"/>
                </a:cubicBezTo>
                <a:cubicBezTo>
                  <a:pt x="922019" y="328805"/>
                  <a:pt x="940896" y="338511"/>
                  <a:pt x="965200" y="354714"/>
                </a:cubicBezTo>
                <a:cubicBezTo>
                  <a:pt x="971973" y="344554"/>
                  <a:pt x="978423" y="334170"/>
                  <a:pt x="985520" y="324234"/>
                </a:cubicBezTo>
                <a:cubicBezTo>
                  <a:pt x="995362" y="310455"/>
                  <a:pt x="1008427" y="298740"/>
                  <a:pt x="1016000" y="283594"/>
                </a:cubicBezTo>
                <a:cubicBezTo>
                  <a:pt x="1022245" y="271105"/>
                  <a:pt x="1021257" y="256029"/>
                  <a:pt x="1026160" y="242954"/>
                </a:cubicBezTo>
                <a:cubicBezTo>
                  <a:pt x="1031478" y="228773"/>
                  <a:pt x="1040514" y="216235"/>
                  <a:pt x="1046480" y="202314"/>
                </a:cubicBezTo>
                <a:cubicBezTo>
                  <a:pt x="1050699" y="192470"/>
                  <a:pt x="1054317" y="182289"/>
                  <a:pt x="1056640" y="171834"/>
                </a:cubicBezTo>
                <a:cubicBezTo>
                  <a:pt x="1065302" y="132855"/>
                  <a:pt x="1060519" y="102155"/>
                  <a:pt x="1087120" y="70234"/>
                </a:cubicBezTo>
                <a:cubicBezTo>
                  <a:pt x="1094937" y="60853"/>
                  <a:pt x="1107440" y="56687"/>
                  <a:pt x="1117600" y="49914"/>
                </a:cubicBezTo>
                <a:cubicBezTo>
                  <a:pt x="1124373" y="39754"/>
                  <a:pt x="1128385" y="27062"/>
                  <a:pt x="1137920" y="19434"/>
                </a:cubicBezTo>
                <a:cubicBezTo>
                  <a:pt x="1162213" y="0"/>
                  <a:pt x="1183349" y="13011"/>
                  <a:pt x="1209040" y="19434"/>
                </a:cubicBezTo>
                <a:cubicBezTo>
                  <a:pt x="1222587" y="29594"/>
                  <a:pt x="1235321" y="40939"/>
                  <a:pt x="1249680" y="49914"/>
                </a:cubicBezTo>
                <a:cubicBezTo>
                  <a:pt x="1262523" y="57941"/>
                  <a:pt x="1278203" y="61147"/>
                  <a:pt x="1290320" y="70234"/>
                </a:cubicBezTo>
                <a:cubicBezTo>
                  <a:pt x="1305646" y="81729"/>
                  <a:pt x="1317413" y="97327"/>
                  <a:pt x="1330960" y="110874"/>
                </a:cubicBezTo>
                <a:cubicBezTo>
                  <a:pt x="1350312" y="168931"/>
                  <a:pt x="1325154" y="120550"/>
                  <a:pt x="1371600" y="151514"/>
                </a:cubicBezTo>
                <a:cubicBezTo>
                  <a:pt x="1383555" y="159484"/>
                  <a:pt x="1389520" y="175016"/>
                  <a:pt x="1402080" y="181994"/>
                </a:cubicBezTo>
                <a:cubicBezTo>
                  <a:pt x="1420804" y="192396"/>
                  <a:pt x="1463040" y="202314"/>
                  <a:pt x="1463040" y="202314"/>
                </a:cubicBezTo>
                <a:cubicBezTo>
                  <a:pt x="1476587" y="198927"/>
                  <a:pt x="1491556" y="199082"/>
                  <a:pt x="1503680" y="192154"/>
                </a:cubicBezTo>
                <a:cubicBezTo>
                  <a:pt x="1535018" y="174247"/>
                  <a:pt x="1534622" y="160289"/>
                  <a:pt x="1544320" y="131194"/>
                </a:cubicBezTo>
                <a:cubicBezTo>
                  <a:pt x="1555074" y="45162"/>
                  <a:pt x="1535173" y="69221"/>
                  <a:pt x="1564640" y="39754"/>
                </a:cubicBezTo>
              </a:path>
            </a:pathLst>
          </a:custGeom>
          <a:noFill/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4" name="Полилиния 13"/>
          <p:cNvSpPr/>
          <p:nvPr/>
        </p:nvSpPr>
        <p:spPr bwMode="auto">
          <a:xfrm>
            <a:off x="4013200" y="1551219"/>
            <a:ext cx="1859280" cy="1090381"/>
          </a:xfrm>
          <a:custGeom>
            <a:avLst/>
            <a:gdLst>
              <a:gd name="connsiteX0" fmla="*/ 0 w 1859280"/>
              <a:gd name="connsiteY0" fmla="*/ 1090381 h 1090381"/>
              <a:gd name="connsiteX1" fmla="*/ 60960 w 1859280"/>
              <a:gd name="connsiteY1" fmla="*/ 866861 h 1090381"/>
              <a:gd name="connsiteX2" fmla="*/ 81280 w 1859280"/>
              <a:gd name="connsiteY2" fmla="*/ 795741 h 1090381"/>
              <a:gd name="connsiteX3" fmla="*/ 101600 w 1859280"/>
              <a:gd name="connsiteY3" fmla="*/ 765261 h 1090381"/>
              <a:gd name="connsiteX4" fmla="*/ 121920 w 1859280"/>
              <a:gd name="connsiteY4" fmla="*/ 714461 h 1090381"/>
              <a:gd name="connsiteX5" fmla="*/ 132080 w 1859280"/>
              <a:gd name="connsiteY5" fmla="*/ 683981 h 1090381"/>
              <a:gd name="connsiteX6" fmla="*/ 152400 w 1859280"/>
              <a:gd name="connsiteY6" fmla="*/ 653501 h 1090381"/>
              <a:gd name="connsiteX7" fmla="*/ 233680 w 1859280"/>
              <a:gd name="connsiteY7" fmla="*/ 663661 h 1090381"/>
              <a:gd name="connsiteX8" fmla="*/ 264160 w 1859280"/>
              <a:gd name="connsiteY8" fmla="*/ 694141 h 1090381"/>
              <a:gd name="connsiteX9" fmla="*/ 304800 w 1859280"/>
              <a:gd name="connsiteY9" fmla="*/ 714461 h 1090381"/>
              <a:gd name="connsiteX10" fmla="*/ 365760 w 1859280"/>
              <a:gd name="connsiteY10" fmla="*/ 755101 h 1090381"/>
              <a:gd name="connsiteX11" fmla="*/ 396240 w 1859280"/>
              <a:gd name="connsiteY11" fmla="*/ 765261 h 1090381"/>
              <a:gd name="connsiteX12" fmla="*/ 487680 w 1859280"/>
              <a:gd name="connsiteY12" fmla="*/ 826221 h 1090381"/>
              <a:gd name="connsiteX13" fmla="*/ 518160 w 1859280"/>
              <a:gd name="connsiteY13" fmla="*/ 836381 h 1090381"/>
              <a:gd name="connsiteX14" fmla="*/ 589280 w 1859280"/>
              <a:gd name="connsiteY14" fmla="*/ 826221 h 1090381"/>
              <a:gd name="connsiteX15" fmla="*/ 629920 w 1859280"/>
              <a:gd name="connsiteY15" fmla="*/ 795741 h 1090381"/>
              <a:gd name="connsiteX16" fmla="*/ 701040 w 1859280"/>
              <a:gd name="connsiteY16" fmla="*/ 744941 h 1090381"/>
              <a:gd name="connsiteX17" fmla="*/ 711200 w 1859280"/>
              <a:gd name="connsiteY17" fmla="*/ 704301 h 1090381"/>
              <a:gd name="connsiteX18" fmla="*/ 741680 w 1859280"/>
              <a:gd name="connsiteY18" fmla="*/ 663661 h 1090381"/>
              <a:gd name="connsiteX19" fmla="*/ 762000 w 1859280"/>
              <a:gd name="connsiteY19" fmla="*/ 633181 h 1090381"/>
              <a:gd name="connsiteX20" fmla="*/ 772160 w 1859280"/>
              <a:gd name="connsiteY20" fmla="*/ 582381 h 1090381"/>
              <a:gd name="connsiteX21" fmla="*/ 792480 w 1859280"/>
              <a:gd name="connsiteY21" fmla="*/ 369021 h 1090381"/>
              <a:gd name="connsiteX22" fmla="*/ 853440 w 1859280"/>
              <a:gd name="connsiteY22" fmla="*/ 379181 h 1090381"/>
              <a:gd name="connsiteX23" fmla="*/ 904240 w 1859280"/>
              <a:gd name="connsiteY23" fmla="*/ 399501 h 1090381"/>
              <a:gd name="connsiteX24" fmla="*/ 975360 w 1859280"/>
              <a:gd name="connsiteY24" fmla="*/ 440141 h 1090381"/>
              <a:gd name="connsiteX25" fmla="*/ 1036320 w 1859280"/>
              <a:gd name="connsiteY25" fmla="*/ 490941 h 1090381"/>
              <a:gd name="connsiteX26" fmla="*/ 1087120 w 1859280"/>
              <a:gd name="connsiteY26" fmla="*/ 531581 h 1090381"/>
              <a:gd name="connsiteX27" fmla="*/ 1107440 w 1859280"/>
              <a:gd name="connsiteY27" fmla="*/ 501101 h 1090381"/>
              <a:gd name="connsiteX28" fmla="*/ 1137920 w 1859280"/>
              <a:gd name="connsiteY28" fmla="*/ 460461 h 1090381"/>
              <a:gd name="connsiteX29" fmla="*/ 1168400 w 1859280"/>
              <a:gd name="connsiteY29" fmla="*/ 389341 h 1090381"/>
              <a:gd name="connsiteX30" fmla="*/ 1178560 w 1859280"/>
              <a:gd name="connsiteY30" fmla="*/ 338541 h 1090381"/>
              <a:gd name="connsiteX31" fmla="*/ 1229360 w 1859280"/>
              <a:gd name="connsiteY31" fmla="*/ 277581 h 1090381"/>
              <a:gd name="connsiteX32" fmla="*/ 1239520 w 1859280"/>
              <a:gd name="connsiteY32" fmla="*/ 236941 h 1090381"/>
              <a:gd name="connsiteX33" fmla="*/ 1259840 w 1859280"/>
              <a:gd name="connsiteY33" fmla="*/ 196301 h 1090381"/>
              <a:gd name="connsiteX34" fmla="*/ 1270000 w 1859280"/>
              <a:gd name="connsiteY34" fmla="*/ 145501 h 1090381"/>
              <a:gd name="connsiteX35" fmla="*/ 1391920 w 1859280"/>
              <a:gd name="connsiteY35" fmla="*/ 155661 h 1090381"/>
              <a:gd name="connsiteX36" fmla="*/ 1493520 w 1859280"/>
              <a:gd name="connsiteY36" fmla="*/ 226781 h 1090381"/>
              <a:gd name="connsiteX37" fmla="*/ 1564640 w 1859280"/>
              <a:gd name="connsiteY37" fmla="*/ 236941 h 1090381"/>
              <a:gd name="connsiteX38" fmla="*/ 1595120 w 1859280"/>
              <a:gd name="connsiteY38" fmla="*/ 267421 h 1090381"/>
              <a:gd name="connsiteX39" fmla="*/ 1656080 w 1859280"/>
              <a:gd name="connsiteY39" fmla="*/ 226781 h 1090381"/>
              <a:gd name="connsiteX40" fmla="*/ 1859280 w 1859280"/>
              <a:gd name="connsiteY40" fmla="*/ 64221 h 109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859280" h="1090381">
                <a:moveTo>
                  <a:pt x="0" y="1090381"/>
                </a:moveTo>
                <a:cubicBezTo>
                  <a:pt x="78850" y="774979"/>
                  <a:pt x="10316" y="1031453"/>
                  <a:pt x="60960" y="866861"/>
                </a:cubicBezTo>
                <a:cubicBezTo>
                  <a:pt x="68211" y="843296"/>
                  <a:pt x="72123" y="818633"/>
                  <a:pt x="81280" y="795741"/>
                </a:cubicBezTo>
                <a:cubicBezTo>
                  <a:pt x="85815" y="784404"/>
                  <a:pt x="96139" y="776183"/>
                  <a:pt x="101600" y="765261"/>
                </a:cubicBezTo>
                <a:cubicBezTo>
                  <a:pt x="109756" y="748949"/>
                  <a:pt x="115516" y="731538"/>
                  <a:pt x="121920" y="714461"/>
                </a:cubicBezTo>
                <a:cubicBezTo>
                  <a:pt x="125680" y="704433"/>
                  <a:pt x="127291" y="693560"/>
                  <a:pt x="132080" y="683981"/>
                </a:cubicBezTo>
                <a:cubicBezTo>
                  <a:pt x="137541" y="673059"/>
                  <a:pt x="145627" y="663661"/>
                  <a:pt x="152400" y="653501"/>
                </a:cubicBezTo>
                <a:cubicBezTo>
                  <a:pt x="179493" y="656888"/>
                  <a:pt x="208020" y="654330"/>
                  <a:pt x="233680" y="663661"/>
                </a:cubicBezTo>
                <a:cubicBezTo>
                  <a:pt x="247183" y="668571"/>
                  <a:pt x="252468" y="685790"/>
                  <a:pt x="264160" y="694141"/>
                </a:cubicBezTo>
                <a:cubicBezTo>
                  <a:pt x="276485" y="702944"/>
                  <a:pt x="291813" y="706669"/>
                  <a:pt x="304800" y="714461"/>
                </a:cubicBezTo>
                <a:cubicBezTo>
                  <a:pt x="325741" y="727026"/>
                  <a:pt x="342592" y="747378"/>
                  <a:pt x="365760" y="755101"/>
                </a:cubicBezTo>
                <a:cubicBezTo>
                  <a:pt x="375920" y="758488"/>
                  <a:pt x="386661" y="760472"/>
                  <a:pt x="396240" y="765261"/>
                </a:cubicBezTo>
                <a:cubicBezTo>
                  <a:pt x="534656" y="834469"/>
                  <a:pt x="368563" y="758154"/>
                  <a:pt x="487680" y="826221"/>
                </a:cubicBezTo>
                <a:cubicBezTo>
                  <a:pt x="496979" y="831534"/>
                  <a:pt x="508000" y="832994"/>
                  <a:pt x="518160" y="836381"/>
                </a:cubicBezTo>
                <a:cubicBezTo>
                  <a:pt x="541867" y="832994"/>
                  <a:pt x="566774" y="834405"/>
                  <a:pt x="589280" y="826221"/>
                </a:cubicBezTo>
                <a:cubicBezTo>
                  <a:pt x="605194" y="820434"/>
                  <a:pt x="615561" y="804716"/>
                  <a:pt x="629920" y="795741"/>
                </a:cubicBezTo>
                <a:cubicBezTo>
                  <a:pt x="701242" y="751165"/>
                  <a:pt x="642935" y="803046"/>
                  <a:pt x="701040" y="744941"/>
                </a:cubicBezTo>
                <a:cubicBezTo>
                  <a:pt x="704427" y="731394"/>
                  <a:pt x="704955" y="716790"/>
                  <a:pt x="711200" y="704301"/>
                </a:cubicBezTo>
                <a:cubicBezTo>
                  <a:pt x="718773" y="689155"/>
                  <a:pt x="731838" y="677440"/>
                  <a:pt x="741680" y="663661"/>
                </a:cubicBezTo>
                <a:cubicBezTo>
                  <a:pt x="748777" y="653725"/>
                  <a:pt x="755227" y="643341"/>
                  <a:pt x="762000" y="633181"/>
                </a:cubicBezTo>
                <a:cubicBezTo>
                  <a:pt x="765387" y="616248"/>
                  <a:pt x="770181" y="599536"/>
                  <a:pt x="772160" y="582381"/>
                </a:cubicBezTo>
                <a:cubicBezTo>
                  <a:pt x="780349" y="511410"/>
                  <a:pt x="792480" y="369021"/>
                  <a:pt x="792480" y="369021"/>
                </a:cubicBezTo>
                <a:cubicBezTo>
                  <a:pt x="812800" y="372408"/>
                  <a:pt x="833566" y="373761"/>
                  <a:pt x="853440" y="379181"/>
                </a:cubicBezTo>
                <a:cubicBezTo>
                  <a:pt x="871035" y="383980"/>
                  <a:pt x="887574" y="392094"/>
                  <a:pt x="904240" y="399501"/>
                </a:cubicBezTo>
                <a:cubicBezTo>
                  <a:pt x="925534" y="408965"/>
                  <a:pt x="956680" y="424575"/>
                  <a:pt x="975360" y="440141"/>
                </a:cubicBezTo>
                <a:cubicBezTo>
                  <a:pt x="1053589" y="505332"/>
                  <a:pt x="960644" y="440490"/>
                  <a:pt x="1036320" y="490941"/>
                </a:cubicBezTo>
                <a:cubicBezTo>
                  <a:pt x="1044070" y="502565"/>
                  <a:pt x="1061291" y="541913"/>
                  <a:pt x="1087120" y="531581"/>
                </a:cubicBezTo>
                <a:cubicBezTo>
                  <a:pt x="1098457" y="527046"/>
                  <a:pt x="1100343" y="511037"/>
                  <a:pt x="1107440" y="501101"/>
                </a:cubicBezTo>
                <a:cubicBezTo>
                  <a:pt x="1117282" y="487322"/>
                  <a:pt x="1128945" y="474820"/>
                  <a:pt x="1137920" y="460461"/>
                </a:cubicBezTo>
                <a:cubicBezTo>
                  <a:pt x="1150035" y="441076"/>
                  <a:pt x="1162639" y="412386"/>
                  <a:pt x="1168400" y="389341"/>
                </a:cubicBezTo>
                <a:cubicBezTo>
                  <a:pt x="1172588" y="372588"/>
                  <a:pt x="1172497" y="354710"/>
                  <a:pt x="1178560" y="338541"/>
                </a:cubicBezTo>
                <a:cubicBezTo>
                  <a:pt x="1187047" y="315909"/>
                  <a:pt x="1213548" y="293393"/>
                  <a:pt x="1229360" y="277581"/>
                </a:cubicBezTo>
                <a:cubicBezTo>
                  <a:pt x="1232747" y="264034"/>
                  <a:pt x="1234617" y="250016"/>
                  <a:pt x="1239520" y="236941"/>
                </a:cubicBezTo>
                <a:cubicBezTo>
                  <a:pt x="1244838" y="222760"/>
                  <a:pt x="1255051" y="210669"/>
                  <a:pt x="1259840" y="196301"/>
                </a:cubicBezTo>
                <a:cubicBezTo>
                  <a:pt x="1265301" y="179918"/>
                  <a:pt x="1266613" y="162434"/>
                  <a:pt x="1270000" y="145501"/>
                </a:cubicBezTo>
                <a:cubicBezTo>
                  <a:pt x="1310640" y="148888"/>
                  <a:pt x="1352357" y="145770"/>
                  <a:pt x="1391920" y="155661"/>
                </a:cubicBezTo>
                <a:cubicBezTo>
                  <a:pt x="1478520" y="177311"/>
                  <a:pt x="1380364" y="210616"/>
                  <a:pt x="1493520" y="226781"/>
                </a:cubicBezTo>
                <a:lnTo>
                  <a:pt x="1564640" y="236941"/>
                </a:lnTo>
                <a:cubicBezTo>
                  <a:pt x="1574800" y="247101"/>
                  <a:pt x="1581304" y="263474"/>
                  <a:pt x="1595120" y="267421"/>
                </a:cubicBezTo>
                <a:cubicBezTo>
                  <a:pt x="1631860" y="277918"/>
                  <a:pt x="1641784" y="248225"/>
                  <a:pt x="1656080" y="226781"/>
                </a:cubicBezTo>
                <a:cubicBezTo>
                  <a:pt x="1670254" y="0"/>
                  <a:pt x="1611948" y="64221"/>
                  <a:pt x="1859280" y="64221"/>
                </a:cubicBezTo>
              </a:path>
            </a:pathLst>
          </a:custGeom>
          <a:noFill/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5" name="Полилиния 14"/>
          <p:cNvSpPr/>
          <p:nvPr/>
        </p:nvSpPr>
        <p:spPr bwMode="auto">
          <a:xfrm>
            <a:off x="4338320" y="2348342"/>
            <a:ext cx="1686560" cy="679338"/>
          </a:xfrm>
          <a:custGeom>
            <a:avLst/>
            <a:gdLst>
              <a:gd name="connsiteX0" fmla="*/ 0 w 1686560"/>
              <a:gd name="connsiteY0" fmla="*/ 679338 h 679338"/>
              <a:gd name="connsiteX1" fmla="*/ 60960 w 1686560"/>
              <a:gd name="connsiteY1" fmla="*/ 598058 h 679338"/>
              <a:gd name="connsiteX2" fmla="*/ 91440 w 1686560"/>
              <a:gd name="connsiteY2" fmla="*/ 557418 h 679338"/>
              <a:gd name="connsiteX3" fmla="*/ 121920 w 1686560"/>
              <a:gd name="connsiteY3" fmla="*/ 476138 h 679338"/>
              <a:gd name="connsiteX4" fmla="*/ 132080 w 1686560"/>
              <a:gd name="connsiteY4" fmla="*/ 445658 h 679338"/>
              <a:gd name="connsiteX5" fmla="*/ 172720 w 1686560"/>
              <a:gd name="connsiteY5" fmla="*/ 384698 h 679338"/>
              <a:gd name="connsiteX6" fmla="*/ 193040 w 1686560"/>
              <a:gd name="connsiteY6" fmla="*/ 354218 h 679338"/>
              <a:gd name="connsiteX7" fmla="*/ 213360 w 1686560"/>
              <a:gd name="connsiteY7" fmla="*/ 323738 h 679338"/>
              <a:gd name="connsiteX8" fmla="*/ 254000 w 1686560"/>
              <a:gd name="connsiteY8" fmla="*/ 313578 h 679338"/>
              <a:gd name="connsiteX9" fmla="*/ 335280 w 1686560"/>
              <a:gd name="connsiteY9" fmla="*/ 344058 h 679338"/>
              <a:gd name="connsiteX10" fmla="*/ 396240 w 1686560"/>
              <a:gd name="connsiteY10" fmla="*/ 364378 h 679338"/>
              <a:gd name="connsiteX11" fmla="*/ 426720 w 1686560"/>
              <a:gd name="connsiteY11" fmla="*/ 384698 h 679338"/>
              <a:gd name="connsiteX12" fmla="*/ 457200 w 1686560"/>
              <a:gd name="connsiteY12" fmla="*/ 394858 h 679338"/>
              <a:gd name="connsiteX13" fmla="*/ 497840 w 1686560"/>
              <a:gd name="connsiteY13" fmla="*/ 415178 h 679338"/>
              <a:gd name="connsiteX14" fmla="*/ 538480 w 1686560"/>
              <a:gd name="connsiteY14" fmla="*/ 425338 h 679338"/>
              <a:gd name="connsiteX15" fmla="*/ 579120 w 1686560"/>
              <a:gd name="connsiteY15" fmla="*/ 445658 h 679338"/>
              <a:gd name="connsiteX16" fmla="*/ 609600 w 1686560"/>
              <a:gd name="connsiteY16" fmla="*/ 455818 h 679338"/>
              <a:gd name="connsiteX17" fmla="*/ 619760 w 1686560"/>
              <a:gd name="connsiteY17" fmla="*/ 415178 h 679338"/>
              <a:gd name="connsiteX18" fmla="*/ 629920 w 1686560"/>
              <a:gd name="connsiteY18" fmla="*/ 364378 h 679338"/>
              <a:gd name="connsiteX19" fmla="*/ 650240 w 1686560"/>
              <a:gd name="connsiteY19" fmla="*/ 333898 h 679338"/>
              <a:gd name="connsiteX20" fmla="*/ 660400 w 1686560"/>
              <a:gd name="connsiteY20" fmla="*/ 303418 h 679338"/>
              <a:gd name="connsiteX21" fmla="*/ 680720 w 1686560"/>
              <a:gd name="connsiteY21" fmla="*/ 252618 h 679338"/>
              <a:gd name="connsiteX22" fmla="*/ 721360 w 1686560"/>
              <a:gd name="connsiteY22" fmla="*/ 171338 h 679338"/>
              <a:gd name="connsiteX23" fmla="*/ 762000 w 1686560"/>
              <a:gd name="connsiteY23" fmla="*/ 151018 h 679338"/>
              <a:gd name="connsiteX24" fmla="*/ 822960 w 1686560"/>
              <a:gd name="connsiteY24" fmla="*/ 171338 h 679338"/>
              <a:gd name="connsiteX25" fmla="*/ 853440 w 1686560"/>
              <a:gd name="connsiteY25" fmla="*/ 181498 h 679338"/>
              <a:gd name="connsiteX26" fmla="*/ 955040 w 1686560"/>
              <a:gd name="connsiteY26" fmla="*/ 211978 h 679338"/>
              <a:gd name="connsiteX27" fmla="*/ 1016000 w 1686560"/>
              <a:gd name="connsiteY27" fmla="*/ 232298 h 679338"/>
              <a:gd name="connsiteX28" fmla="*/ 1046480 w 1686560"/>
              <a:gd name="connsiteY28" fmla="*/ 242458 h 679338"/>
              <a:gd name="connsiteX29" fmla="*/ 1137920 w 1686560"/>
              <a:gd name="connsiteY29" fmla="*/ 313578 h 679338"/>
              <a:gd name="connsiteX30" fmla="*/ 1198880 w 1686560"/>
              <a:gd name="connsiteY30" fmla="*/ 344058 h 679338"/>
              <a:gd name="connsiteX31" fmla="*/ 1219200 w 1686560"/>
              <a:gd name="connsiteY31" fmla="*/ 313578 h 679338"/>
              <a:gd name="connsiteX32" fmla="*/ 1229360 w 1686560"/>
              <a:gd name="connsiteY32" fmla="*/ 252618 h 679338"/>
              <a:gd name="connsiteX33" fmla="*/ 1239520 w 1686560"/>
              <a:gd name="connsiteY33" fmla="*/ 222138 h 679338"/>
              <a:gd name="connsiteX34" fmla="*/ 1280160 w 1686560"/>
              <a:gd name="connsiteY34" fmla="*/ 120538 h 679338"/>
              <a:gd name="connsiteX35" fmla="*/ 1310640 w 1686560"/>
              <a:gd name="connsiteY35" fmla="*/ 100218 h 679338"/>
              <a:gd name="connsiteX36" fmla="*/ 1402080 w 1686560"/>
              <a:gd name="connsiteY36" fmla="*/ 110378 h 679338"/>
              <a:gd name="connsiteX37" fmla="*/ 1463040 w 1686560"/>
              <a:gd name="connsiteY37" fmla="*/ 130698 h 679338"/>
              <a:gd name="connsiteX38" fmla="*/ 1544320 w 1686560"/>
              <a:gd name="connsiteY38" fmla="*/ 191658 h 679338"/>
              <a:gd name="connsiteX39" fmla="*/ 1584960 w 1686560"/>
              <a:gd name="connsiteY39" fmla="*/ 222138 h 679338"/>
              <a:gd name="connsiteX40" fmla="*/ 1625600 w 1686560"/>
              <a:gd name="connsiteY40" fmla="*/ 18938 h 679338"/>
              <a:gd name="connsiteX41" fmla="*/ 1686560 w 1686560"/>
              <a:gd name="connsiteY41" fmla="*/ 18938 h 67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686560" h="679338">
                <a:moveTo>
                  <a:pt x="0" y="679338"/>
                </a:moveTo>
                <a:lnTo>
                  <a:pt x="60960" y="598058"/>
                </a:lnTo>
                <a:lnTo>
                  <a:pt x="91440" y="557418"/>
                </a:lnTo>
                <a:cubicBezTo>
                  <a:pt x="114501" y="488234"/>
                  <a:pt x="85474" y="573328"/>
                  <a:pt x="121920" y="476138"/>
                </a:cubicBezTo>
                <a:cubicBezTo>
                  <a:pt x="125680" y="466110"/>
                  <a:pt x="126879" y="455020"/>
                  <a:pt x="132080" y="445658"/>
                </a:cubicBezTo>
                <a:cubicBezTo>
                  <a:pt x="143940" y="424310"/>
                  <a:pt x="159173" y="405018"/>
                  <a:pt x="172720" y="384698"/>
                </a:cubicBezTo>
                <a:lnTo>
                  <a:pt x="193040" y="354218"/>
                </a:lnTo>
                <a:cubicBezTo>
                  <a:pt x="199813" y="344058"/>
                  <a:pt x="201514" y="326700"/>
                  <a:pt x="213360" y="323738"/>
                </a:cubicBezTo>
                <a:lnTo>
                  <a:pt x="254000" y="313578"/>
                </a:lnTo>
                <a:cubicBezTo>
                  <a:pt x="374433" y="337665"/>
                  <a:pt x="249660" y="306005"/>
                  <a:pt x="335280" y="344058"/>
                </a:cubicBezTo>
                <a:cubicBezTo>
                  <a:pt x="354853" y="352757"/>
                  <a:pt x="378418" y="352497"/>
                  <a:pt x="396240" y="364378"/>
                </a:cubicBezTo>
                <a:cubicBezTo>
                  <a:pt x="406400" y="371151"/>
                  <a:pt x="415798" y="379237"/>
                  <a:pt x="426720" y="384698"/>
                </a:cubicBezTo>
                <a:cubicBezTo>
                  <a:pt x="436299" y="389487"/>
                  <a:pt x="447356" y="390639"/>
                  <a:pt x="457200" y="394858"/>
                </a:cubicBezTo>
                <a:cubicBezTo>
                  <a:pt x="471121" y="400824"/>
                  <a:pt x="483659" y="409860"/>
                  <a:pt x="497840" y="415178"/>
                </a:cubicBezTo>
                <a:cubicBezTo>
                  <a:pt x="510915" y="420081"/>
                  <a:pt x="525405" y="420435"/>
                  <a:pt x="538480" y="425338"/>
                </a:cubicBezTo>
                <a:cubicBezTo>
                  <a:pt x="552661" y="430656"/>
                  <a:pt x="565199" y="439692"/>
                  <a:pt x="579120" y="445658"/>
                </a:cubicBezTo>
                <a:cubicBezTo>
                  <a:pt x="588964" y="449877"/>
                  <a:pt x="599440" y="452431"/>
                  <a:pt x="609600" y="455818"/>
                </a:cubicBezTo>
                <a:cubicBezTo>
                  <a:pt x="612987" y="442271"/>
                  <a:pt x="616731" y="428809"/>
                  <a:pt x="619760" y="415178"/>
                </a:cubicBezTo>
                <a:cubicBezTo>
                  <a:pt x="623506" y="398321"/>
                  <a:pt x="623857" y="380547"/>
                  <a:pt x="629920" y="364378"/>
                </a:cubicBezTo>
                <a:cubicBezTo>
                  <a:pt x="634207" y="352945"/>
                  <a:pt x="644779" y="344820"/>
                  <a:pt x="650240" y="333898"/>
                </a:cubicBezTo>
                <a:cubicBezTo>
                  <a:pt x="655029" y="324319"/>
                  <a:pt x="656640" y="313446"/>
                  <a:pt x="660400" y="303418"/>
                </a:cubicBezTo>
                <a:cubicBezTo>
                  <a:pt x="666804" y="286341"/>
                  <a:pt x="673077" y="269177"/>
                  <a:pt x="680720" y="252618"/>
                </a:cubicBezTo>
                <a:cubicBezTo>
                  <a:pt x="693414" y="225115"/>
                  <a:pt x="694267" y="184885"/>
                  <a:pt x="721360" y="171338"/>
                </a:cubicBezTo>
                <a:lnTo>
                  <a:pt x="762000" y="151018"/>
                </a:lnTo>
                <a:lnTo>
                  <a:pt x="822960" y="171338"/>
                </a:lnTo>
                <a:cubicBezTo>
                  <a:pt x="833120" y="174725"/>
                  <a:pt x="843050" y="178901"/>
                  <a:pt x="853440" y="181498"/>
                </a:cubicBezTo>
                <a:cubicBezTo>
                  <a:pt x="914860" y="196853"/>
                  <a:pt x="880833" y="187242"/>
                  <a:pt x="955040" y="211978"/>
                </a:cubicBezTo>
                <a:lnTo>
                  <a:pt x="1016000" y="232298"/>
                </a:lnTo>
                <a:lnTo>
                  <a:pt x="1046480" y="242458"/>
                </a:lnTo>
                <a:cubicBezTo>
                  <a:pt x="1094229" y="290207"/>
                  <a:pt x="1065005" y="264968"/>
                  <a:pt x="1137920" y="313578"/>
                </a:cubicBezTo>
                <a:cubicBezTo>
                  <a:pt x="1177311" y="339839"/>
                  <a:pt x="1156816" y="330037"/>
                  <a:pt x="1198880" y="344058"/>
                </a:cubicBezTo>
                <a:cubicBezTo>
                  <a:pt x="1205653" y="333898"/>
                  <a:pt x="1215339" y="325162"/>
                  <a:pt x="1219200" y="313578"/>
                </a:cubicBezTo>
                <a:cubicBezTo>
                  <a:pt x="1225714" y="294035"/>
                  <a:pt x="1224891" y="272728"/>
                  <a:pt x="1229360" y="252618"/>
                </a:cubicBezTo>
                <a:cubicBezTo>
                  <a:pt x="1231683" y="242163"/>
                  <a:pt x="1236578" y="232436"/>
                  <a:pt x="1239520" y="222138"/>
                </a:cubicBezTo>
                <a:cubicBezTo>
                  <a:pt x="1249455" y="187367"/>
                  <a:pt x="1252955" y="147743"/>
                  <a:pt x="1280160" y="120538"/>
                </a:cubicBezTo>
                <a:cubicBezTo>
                  <a:pt x="1288794" y="111904"/>
                  <a:pt x="1300480" y="106991"/>
                  <a:pt x="1310640" y="100218"/>
                </a:cubicBezTo>
                <a:cubicBezTo>
                  <a:pt x="1341120" y="103605"/>
                  <a:pt x="1372008" y="104364"/>
                  <a:pt x="1402080" y="110378"/>
                </a:cubicBezTo>
                <a:cubicBezTo>
                  <a:pt x="1423083" y="114579"/>
                  <a:pt x="1463040" y="130698"/>
                  <a:pt x="1463040" y="130698"/>
                </a:cubicBezTo>
                <a:lnTo>
                  <a:pt x="1544320" y="191658"/>
                </a:lnTo>
                <a:lnTo>
                  <a:pt x="1584960" y="222138"/>
                </a:lnTo>
                <a:cubicBezTo>
                  <a:pt x="1683796" y="156247"/>
                  <a:pt x="1526980" y="272532"/>
                  <a:pt x="1625600" y="18938"/>
                </a:cubicBezTo>
                <a:cubicBezTo>
                  <a:pt x="1632965" y="0"/>
                  <a:pt x="1666240" y="18938"/>
                  <a:pt x="1686560" y="18938"/>
                </a:cubicBezTo>
              </a:path>
            </a:pathLst>
          </a:custGeom>
          <a:noFill/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Полилиния 15"/>
          <p:cNvSpPr/>
          <p:nvPr/>
        </p:nvSpPr>
        <p:spPr bwMode="auto">
          <a:xfrm>
            <a:off x="4643120" y="2814320"/>
            <a:ext cx="1168400" cy="386080"/>
          </a:xfrm>
          <a:custGeom>
            <a:avLst/>
            <a:gdLst>
              <a:gd name="connsiteX0" fmla="*/ 0 w 1168400"/>
              <a:gd name="connsiteY0" fmla="*/ 386080 h 386080"/>
              <a:gd name="connsiteX1" fmla="*/ 50800 w 1168400"/>
              <a:gd name="connsiteY1" fmla="*/ 304800 h 386080"/>
              <a:gd name="connsiteX2" fmla="*/ 81280 w 1168400"/>
              <a:gd name="connsiteY2" fmla="*/ 284480 h 386080"/>
              <a:gd name="connsiteX3" fmla="*/ 111760 w 1168400"/>
              <a:gd name="connsiteY3" fmla="*/ 254000 h 386080"/>
              <a:gd name="connsiteX4" fmla="*/ 182880 w 1168400"/>
              <a:gd name="connsiteY4" fmla="*/ 223520 h 386080"/>
              <a:gd name="connsiteX5" fmla="*/ 264160 w 1168400"/>
              <a:gd name="connsiteY5" fmla="*/ 254000 h 386080"/>
              <a:gd name="connsiteX6" fmla="*/ 365760 w 1168400"/>
              <a:gd name="connsiteY6" fmla="*/ 314960 h 386080"/>
              <a:gd name="connsiteX7" fmla="*/ 416560 w 1168400"/>
              <a:gd name="connsiteY7" fmla="*/ 335280 h 386080"/>
              <a:gd name="connsiteX8" fmla="*/ 477520 w 1168400"/>
              <a:gd name="connsiteY8" fmla="*/ 355600 h 386080"/>
              <a:gd name="connsiteX9" fmla="*/ 508000 w 1168400"/>
              <a:gd name="connsiteY9" fmla="*/ 325120 h 386080"/>
              <a:gd name="connsiteX10" fmla="*/ 518160 w 1168400"/>
              <a:gd name="connsiteY10" fmla="*/ 264160 h 386080"/>
              <a:gd name="connsiteX11" fmla="*/ 538480 w 1168400"/>
              <a:gd name="connsiteY11" fmla="*/ 213360 h 386080"/>
              <a:gd name="connsiteX12" fmla="*/ 548640 w 1168400"/>
              <a:gd name="connsiteY12" fmla="*/ 182880 h 386080"/>
              <a:gd name="connsiteX13" fmla="*/ 589280 w 1168400"/>
              <a:gd name="connsiteY13" fmla="*/ 162560 h 386080"/>
              <a:gd name="connsiteX14" fmla="*/ 670560 w 1168400"/>
              <a:gd name="connsiteY14" fmla="*/ 172720 h 386080"/>
              <a:gd name="connsiteX15" fmla="*/ 782320 w 1168400"/>
              <a:gd name="connsiteY15" fmla="*/ 203200 h 386080"/>
              <a:gd name="connsiteX16" fmla="*/ 843280 w 1168400"/>
              <a:gd name="connsiteY16" fmla="*/ 193040 h 386080"/>
              <a:gd name="connsiteX17" fmla="*/ 863600 w 1168400"/>
              <a:gd name="connsiteY17" fmla="*/ 152400 h 386080"/>
              <a:gd name="connsiteX18" fmla="*/ 904240 w 1168400"/>
              <a:gd name="connsiteY18" fmla="*/ 142240 h 386080"/>
              <a:gd name="connsiteX19" fmla="*/ 934720 w 1168400"/>
              <a:gd name="connsiteY19" fmla="*/ 121920 h 386080"/>
              <a:gd name="connsiteX20" fmla="*/ 995680 w 1168400"/>
              <a:gd name="connsiteY20" fmla="*/ 152400 h 386080"/>
              <a:gd name="connsiteX21" fmla="*/ 1036320 w 1168400"/>
              <a:gd name="connsiteY21" fmla="*/ 142240 h 386080"/>
              <a:gd name="connsiteX22" fmla="*/ 1076960 w 1168400"/>
              <a:gd name="connsiteY22" fmla="*/ 0 h 386080"/>
              <a:gd name="connsiteX23" fmla="*/ 1137920 w 1168400"/>
              <a:gd name="connsiteY23" fmla="*/ 30480 h 386080"/>
              <a:gd name="connsiteX24" fmla="*/ 1168400 w 1168400"/>
              <a:gd name="connsiteY24" fmla="*/ 30480 h 38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168400" h="386080">
                <a:moveTo>
                  <a:pt x="0" y="386080"/>
                </a:moveTo>
                <a:cubicBezTo>
                  <a:pt x="16096" y="353888"/>
                  <a:pt x="24422" y="331178"/>
                  <a:pt x="50800" y="304800"/>
                </a:cubicBezTo>
                <a:cubicBezTo>
                  <a:pt x="59434" y="296166"/>
                  <a:pt x="71899" y="292297"/>
                  <a:pt x="81280" y="284480"/>
                </a:cubicBezTo>
                <a:cubicBezTo>
                  <a:pt x="92318" y="275282"/>
                  <a:pt x="100068" y="262351"/>
                  <a:pt x="111760" y="254000"/>
                </a:cubicBezTo>
                <a:cubicBezTo>
                  <a:pt x="133731" y="238307"/>
                  <a:pt x="158006" y="231811"/>
                  <a:pt x="182880" y="223520"/>
                </a:cubicBezTo>
                <a:cubicBezTo>
                  <a:pt x="227328" y="234632"/>
                  <a:pt x="222837" y="230387"/>
                  <a:pt x="264160" y="254000"/>
                </a:cubicBezTo>
                <a:cubicBezTo>
                  <a:pt x="298451" y="273595"/>
                  <a:pt x="329090" y="300292"/>
                  <a:pt x="365760" y="314960"/>
                </a:cubicBezTo>
                <a:cubicBezTo>
                  <a:pt x="382693" y="321733"/>
                  <a:pt x="399420" y="329047"/>
                  <a:pt x="416560" y="335280"/>
                </a:cubicBezTo>
                <a:cubicBezTo>
                  <a:pt x="436690" y="342600"/>
                  <a:pt x="477520" y="355600"/>
                  <a:pt x="477520" y="355600"/>
                </a:cubicBezTo>
                <a:cubicBezTo>
                  <a:pt x="487680" y="345440"/>
                  <a:pt x="502164" y="338250"/>
                  <a:pt x="508000" y="325120"/>
                </a:cubicBezTo>
                <a:cubicBezTo>
                  <a:pt x="516367" y="306295"/>
                  <a:pt x="512740" y="284034"/>
                  <a:pt x="518160" y="264160"/>
                </a:cubicBezTo>
                <a:cubicBezTo>
                  <a:pt x="522959" y="246565"/>
                  <a:pt x="532076" y="230437"/>
                  <a:pt x="538480" y="213360"/>
                </a:cubicBezTo>
                <a:cubicBezTo>
                  <a:pt x="542240" y="203332"/>
                  <a:pt x="541067" y="190453"/>
                  <a:pt x="548640" y="182880"/>
                </a:cubicBezTo>
                <a:cubicBezTo>
                  <a:pt x="559350" y="172170"/>
                  <a:pt x="575733" y="169333"/>
                  <a:pt x="589280" y="162560"/>
                </a:cubicBezTo>
                <a:cubicBezTo>
                  <a:pt x="616373" y="165947"/>
                  <a:pt x="643723" y="167688"/>
                  <a:pt x="670560" y="172720"/>
                </a:cubicBezTo>
                <a:cubicBezTo>
                  <a:pt x="722943" y="182542"/>
                  <a:pt x="740412" y="189231"/>
                  <a:pt x="782320" y="203200"/>
                </a:cubicBezTo>
                <a:cubicBezTo>
                  <a:pt x="802640" y="199813"/>
                  <a:pt x="825811" y="203958"/>
                  <a:pt x="843280" y="193040"/>
                </a:cubicBezTo>
                <a:cubicBezTo>
                  <a:pt x="856123" y="185013"/>
                  <a:pt x="851965" y="162096"/>
                  <a:pt x="863600" y="152400"/>
                </a:cubicBezTo>
                <a:cubicBezTo>
                  <a:pt x="874327" y="143461"/>
                  <a:pt x="890693" y="145627"/>
                  <a:pt x="904240" y="142240"/>
                </a:cubicBezTo>
                <a:cubicBezTo>
                  <a:pt x="914400" y="135467"/>
                  <a:pt x="922675" y="123927"/>
                  <a:pt x="934720" y="121920"/>
                </a:cubicBezTo>
                <a:cubicBezTo>
                  <a:pt x="951546" y="119116"/>
                  <a:pt x="985065" y="145324"/>
                  <a:pt x="995680" y="152400"/>
                </a:cubicBezTo>
                <a:cubicBezTo>
                  <a:pt x="1009227" y="149013"/>
                  <a:pt x="1024196" y="149168"/>
                  <a:pt x="1036320" y="142240"/>
                </a:cubicBezTo>
                <a:cubicBezTo>
                  <a:pt x="1090911" y="111045"/>
                  <a:pt x="1071590" y="59068"/>
                  <a:pt x="1076960" y="0"/>
                </a:cubicBezTo>
                <a:cubicBezTo>
                  <a:pt x="1100364" y="15603"/>
                  <a:pt x="1109877" y="25806"/>
                  <a:pt x="1137920" y="30480"/>
                </a:cubicBezTo>
                <a:cubicBezTo>
                  <a:pt x="1147942" y="32150"/>
                  <a:pt x="1158240" y="30480"/>
                  <a:pt x="1168400" y="30480"/>
                </a:cubicBezTo>
              </a:path>
            </a:pathLst>
          </a:custGeom>
          <a:noFill/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 bwMode="auto">
          <a:xfrm rot="10800000" flipV="1">
            <a:off x="6540510" y="1208069"/>
            <a:ext cx="1071570" cy="714380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Прямая соединительная линия 19"/>
          <p:cNvCxnSpPr/>
          <p:nvPr/>
        </p:nvCxnSpPr>
        <p:spPr bwMode="auto">
          <a:xfrm rot="10800000" flipV="1">
            <a:off x="6469072" y="1422383"/>
            <a:ext cx="1714512" cy="1071570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Прямая соединительная линия 21"/>
          <p:cNvCxnSpPr/>
          <p:nvPr/>
        </p:nvCxnSpPr>
        <p:spPr bwMode="auto">
          <a:xfrm rot="10800000" flipV="1">
            <a:off x="6683386" y="1779573"/>
            <a:ext cx="1857388" cy="1071570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Прямая соединительная линия 23"/>
          <p:cNvCxnSpPr/>
          <p:nvPr/>
        </p:nvCxnSpPr>
        <p:spPr bwMode="auto">
          <a:xfrm rot="10800000" flipV="1">
            <a:off x="7040576" y="2279639"/>
            <a:ext cx="1571636" cy="857256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Прямая соединительная линия 25"/>
          <p:cNvCxnSpPr/>
          <p:nvPr/>
        </p:nvCxnSpPr>
        <p:spPr bwMode="auto">
          <a:xfrm rot="10800000" flipV="1">
            <a:off x="7326328" y="2708267"/>
            <a:ext cx="1143008" cy="571504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Полилиния 26"/>
          <p:cNvSpPr/>
          <p:nvPr/>
        </p:nvSpPr>
        <p:spPr bwMode="auto">
          <a:xfrm>
            <a:off x="1899920" y="2611120"/>
            <a:ext cx="996946" cy="346473"/>
          </a:xfrm>
          <a:custGeom>
            <a:avLst/>
            <a:gdLst>
              <a:gd name="connsiteX0" fmla="*/ 0 w 996946"/>
              <a:gd name="connsiteY0" fmla="*/ 101600 h 346473"/>
              <a:gd name="connsiteX1" fmla="*/ 111760 w 996946"/>
              <a:gd name="connsiteY1" fmla="*/ 162560 h 346473"/>
              <a:gd name="connsiteX2" fmla="*/ 142240 w 996946"/>
              <a:gd name="connsiteY2" fmla="*/ 172720 h 346473"/>
              <a:gd name="connsiteX3" fmla="*/ 172720 w 996946"/>
              <a:gd name="connsiteY3" fmla="*/ 203200 h 346473"/>
              <a:gd name="connsiteX4" fmla="*/ 274320 w 996946"/>
              <a:gd name="connsiteY4" fmla="*/ 264160 h 346473"/>
              <a:gd name="connsiteX5" fmla="*/ 304800 w 996946"/>
              <a:gd name="connsiteY5" fmla="*/ 294640 h 346473"/>
              <a:gd name="connsiteX6" fmla="*/ 345440 w 996946"/>
              <a:gd name="connsiteY6" fmla="*/ 314960 h 346473"/>
              <a:gd name="connsiteX7" fmla="*/ 406400 w 996946"/>
              <a:gd name="connsiteY7" fmla="*/ 345440 h 346473"/>
              <a:gd name="connsiteX8" fmla="*/ 711200 w 996946"/>
              <a:gd name="connsiteY8" fmla="*/ 335280 h 346473"/>
              <a:gd name="connsiteX9" fmla="*/ 782320 w 996946"/>
              <a:gd name="connsiteY9" fmla="*/ 284480 h 346473"/>
              <a:gd name="connsiteX10" fmla="*/ 822960 w 996946"/>
              <a:gd name="connsiteY10" fmla="*/ 264160 h 346473"/>
              <a:gd name="connsiteX11" fmla="*/ 914400 w 996946"/>
              <a:gd name="connsiteY11" fmla="*/ 182880 h 346473"/>
              <a:gd name="connsiteX12" fmla="*/ 965200 w 996946"/>
              <a:gd name="connsiteY12" fmla="*/ 81280 h 346473"/>
              <a:gd name="connsiteX13" fmla="*/ 965200 w 996946"/>
              <a:gd name="connsiteY13" fmla="*/ 0 h 346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6946" h="346473">
                <a:moveTo>
                  <a:pt x="0" y="101600"/>
                </a:moveTo>
                <a:cubicBezTo>
                  <a:pt x="25624" y="116242"/>
                  <a:pt x="79229" y="148618"/>
                  <a:pt x="111760" y="162560"/>
                </a:cubicBezTo>
                <a:cubicBezTo>
                  <a:pt x="121604" y="166779"/>
                  <a:pt x="132080" y="169333"/>
                  <a:pt x="142240" y="172720"/>
                </a:cubicBezTo>
                <a:cubicBezTo>
                  <a:pt x="152400" y="182880"/>
                  <a:pt x="161028" y="194849"/>
                  <a:pt x="172720" y="203200"/>
                </a:cubicBezTo>
                <a:cubicBezTo>
                  <a:pt x="228841" y="243287"/>
                  <a:pt x="211017" y="200857"/>
                  <a:pt x="274320" y="264160"/>
                </a:cubicBezTo>
                <a:cubicBezTo>
                  <a:pt x="284480" y="274320"/>
                  <a:pt x="293108" y="286289"/>
                  <a:pt x="304800" y="294640"/>
                </a:cubicBezTo>
                <a:cubicBezTo>
                  <a:pt x="317125" y="303443"/>
                  <a:pt x="332290" y="307446"/>
                  <a:pt x="345440" y="314960"/>
                </a:cubicBezTo>
                <a:cubicBezTo>
                  <a:pt x="400587" y="346473"/>
                  <a:pt x="350517" y="326812"/>
                  <a:pt x="406400" y="345440"/>
                </a:cubicBezTo>
                <a:cubicBezTo>
                  <a:pt x="508000" y="342053"/>
                  <a:pt x="609730" y="341430"/>
                  <a:pt x="711200" y="335280"/>
                </a:cubicBezTo>
                <a:cubicBezTo>
                  <a:pt x="750380" y="332905"/>
                  <a:pt x="751055" y="307928"/>
                  <a:pt x="782320" y="284480"/>
                </a:cubicBezTo>
                <a:cubicBezTo>
                  <a:pt x="794437" y="275393"/>
                  <a:pt x="811133" y="273621"/>
                  <a:pt x="822960" y="264160"/>
                </a:cubicBezTo>
                <a:cubicBezTo>
                  <a:pt x="996946" y="124971"/>
                  <a:pt x="815652" y="248712"/>
                  <a:pt x="914400" y="182880"/>
                </a:cubicBezTo>
                <a:cubicBezTo>
                  <a:pt x="941354" y="142448"/>
                  <a:pt x="961371" y="127232"/>
                  <a:pt x="965200" y="81280"/>
                </a:cubicBezTo>
                <a:cubicBezTo>
                  <a:pt x="967450" y="54280"/>
                  <a:pt x="965200" y="27093"/>
                  <a:pt x="965200" y="0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 bwMode="auto">
          <a:xfrm>
            <a:off x="4397370" y="2636829"/>
            <a:ext cx="966156" cy="5089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Полилиния 29"/>
          <p:cNvSpPr/>
          <p:nvPr/>
        </p:nvSpPr>
        <p:spPr bwMode="auto">
          <a:xfrm>
            <a:off x="7101840" y="2513940"/>
            <a:ext cx="953638" cy="381660"/>
          </a:xfrm>
          <a:custGeom>
            <a:avLst/>
            <a:gdLst>
              <a:gd name="connsiteX0" fmla="*/ 0 w 953638"/>
              <a:gd name="connsiteY0" fmla="*/ 381660 h 381660"/>
              <a:gd name="connsiteX1" fmla="*/ 20320 w 953638"/>
              <a:gd name="connsiteY1" fmla="*/ 249580 h 381660"/>
              <a:gd name="connsiteX2" fmla="*/ 71120 w 953638"/>
              <a:gd name="connsiteY2" fmla="*/ 178460 h 381660"/>
              <a:gd name="connsiteX3" fmla="*/ 111760 w 953638"/>
              <a:gd name="connsiteY3" fmla="*/ 158140 h 381660"/>
              <a:gd name="connsiteX4" fmla="*/ 152400 w 953638"/>
              <a:gd name="connsiteY4" fmla="*/ 127660 h 381660"/>
              <a:gd name="connsiteX5" fmla="*/ 182880 w 953638"/>
              <a:gd name="connsiteY5" fmla="*/ 97180 h 381660"/>
              <a:gd name="connsiteX6" fmla="*/ 254000 w 953638"/>
              <a:gd name="connsiteY6" fmla="*/ 76860 h 381660"/>
              <a:gd name="connsiteX7" fmla="*/ 599440 w 953638"/>
              <a:gd name="connsiteY7" fmla="*/ 66700 h 381660"/>
              <a:gd name="connsiteX8" fmla="*/ 650240 w 953638"/>
              <a:gd name="connsiteY8" fmla="*/ 87020 h 381660"/>
              <a:gd name="connsiteX9" fmla="*/ 690880 w 953638"/>
              <a:gd name="connsiteY9" fmla="*/ 97180 h 381660"/>
              <a:gd name="connsiteX10" fmla="*/ 812800 w 953638"/>
              <a:gd name="connsiteY10" fmla="*/ 168300 h 381660"/>
              <a:gd name="connsiteX11" fmla="*/ 873760 w 953638"/>
              <a:gd name="connsiteY11" fmla="*/ 208940 h 381660"/>
              <a:gd name="connsiteX12" fmla="*/ 914400 w 953638"/>
              <a:gd name="connsiteY12" fmla="*/ 239420 h 381660"/>
              <a:gd name="connsiteX13" fmla="*/ 944880 w 953638"/>
              <a:gd name="connsiteY13" fmla="*/ 249580 h 381660"/>
              <a:gd name="connsiteX14" fmla="*/ 944880 w 953638"/>
              <a:gd name="connsiteY14" fmla="*/ 341020 h 381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53638" h="381660">
                <a:moveTo>
                  <a:pt x="0" y="381660"/>
                </a:moveTo>
                <a:cubicBezTo>
                  <a:pt x="1570" y="369103"/>
                  <a:pt x="11593" y="272852"/>
                  <a:pt x="20320" y="249580"/>
                </a:cubicBezTo>
                <a:cubicBezTo>
                  <a:pt x="23702" y="240563"/>
                  <a:pt x="69829" y="179567"/>
                  <a:pt x="71120" y="178460"/>
                </a:cubicBezTo>
                <a:cubicBezTo>
                  <a:pt x="82619" y="168603"/>
                  <a:pt x="98917" y="166167"/>
                  <a:pt x="111760" y="158140"/>
                </a:cubicBezTo>
                <a:cubicBezTo>
                  <a:pt x="126119" y="149165"/>
                  <a:pt x="139543" y="138680"/>
                  <a:pt x="152400" y="127660"/>
                </a:cubicBezTo>
                <a:cubicBezTo>
                  <a:pt x="163309" y="118309"/>
                  <a:pt x="170925" y="105150"/>
                  <a:pt x="182880" y="97180"/>
                </a:cubicBezTo>
                <a:cubicBezTo>
                  <a:pt x="191625" y="91350"/>
                  <a:pt x="248581" y="78215"/>
                  <a:pt x="254000" y="76860"/>
                </a:cubicBezTo>
                <a:cubicBezTo>
                  <a:pt x="369290" y="0"/>
                  <a:pt x="294556" y="41293"/>
                  <a:pt x="599440" y="66700"/>
                </a:cubicBezTo>
                <a:cubicBezTo>
                  <a:pt x="617615" y="68215"/>
                  <a:pt x="632938" y="81253"/>
                  <a:pt x="650240" y="87020"/>
                </a:cubicBezTo>
                <a:cubicBezTo>
                  <a:pt x="663487" y="91436"/>
                  <a:pt x="677991" y="91809"/>
                  <a:pt x="690880" y="97180"/>
                </a:cubicBezTo>
                <a:cubicBezTo>
                  <a:pt x="779424" y="134073"/>
                  <a:pt x="752333" y="125973"/>
                  <a:pt x="812800" y="168300"/>
                </a:cubicBezTo>
                <a:cubicBezTo>
                  <a:pt x="832807" y="182305"/>
                  <a:pt x="854223" y="194287"/>
                  <a:pt x="873760" y="208940"/>
                </a:cubicBezTo>
                <a:cubicBezTo>
                  <a:pt x="887307" y="219100"/>
                  <a:pt x="899698" y="231019"/>
                  <a:pt x="914400" y="239420"/>
                </a:cubicBezTo>
                <a:cubicBezTo>
                  <a:pt x="923699" y="244733"/>
                  <a:pt x="941803" y="239322"/>
                  <a:pt x="944880" y="249580"/>
                </a:cubicBezTo>
                <a:cubicBezTo>
                  <a:pt x="953638" y="278775"/>
                  <a:pt x="944880" y="310540"/>
                  <a:pt x="944880" y="341020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1611288" y="1851011"/>
            <a:ext cx="357190" cy="35719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2" name="Овал 31"/>
          <p:cNvSpPr/>
          <p:nvPr/>
        </p:nvSpPr>
        <p:spPr bwMode="auto">
          <a:xfrm>
            <a:off x="2611420" y="1851011"/>
            <a:ext cx="357190" cy="35719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3" name="Овал 32"/>
          <p:cNvSpPr/>
          <p:nvPr/>
        </p:nvSpPr>
        <p:spPr bwMode="auto">
          <a:xfrm>
            <a:off x="6754824" y="1851011"/>
            <a:ext cx="428628" cy="42862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4" name="Овал 33"/>
          <p:cNvSpPr/>
          <p:nvPr/>
        </p:nvSpPr>
        <p:spPr bwMode="auto">
          <a:xfrm>
            <a:off x="7754956" y="1851011"/>
            <a:ext cx="428628" cy="35719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5" name="Овал 34"/>
          <p:cNvSpPr/>
          <p:nvPr/>
        </p:nvSpPr>
        <p:spPr bwMode="auto">
          <a:xfrm>
            <a:off x="7754956" y="1851011"/>
            <a:ext cx="428628" cy="42862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6" name="Овал 35"/>
          <p:cNvSpPr/>
          <p:nvPr/>
        </p:nvSpPr>
        <p:spPr bwMode="auto">
          <a:xfrm>
            <a:off x="2611420" y="1851011"/>
            <a:ext cx="428628" cy="42862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7" name="Овал 36"/>
          <p:cNvSpPr/>
          <p:nvPr/>
        </p:nvSpPr>
        <p:spPr bwMode="auto">
          <a:xfrm>
            <a:off x="1611288" y="1851011"/>
            <a:ext cx="428628" cy="42862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431800" y="5003973"/>
            <a:ext cx="2160240" cy="2131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4104208" y="5364013"/>
            <a:ext cx="1944216" cy="16175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2448024" y="5292005"/>
            <a:ext cx="1783315" cy="1759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359792" y="3491805"/>
            <a:ext cx="1639299" cy="1617538"/>
          </a:xfrm>
          <a:prstGeom prst="rect">
            <a:avLst/>
          </a:prstGeom>
          <a:noFill/>
        </p:spPr>
      </p:pic>
      <p:pic>
        <p:nvPicPr>
          <p:cNvPr id="11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7560592" y="4859957"/>
            <a:ext cx="2160240" cy="2131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8064648" y="3491805"/>
            <a:ext cx="1639299" cy="1617538"/>
          </a:xfrm>
          <a:prstGeom prst="rect">
            <a:avLst/>
          </a:prstGeom>
          <a:noFill/>
        </p:spPr>
      </p:pic>
      <p:pic>
        <p:nvPicPr>
          <p:cNvPr id="9" name="Picture 2" descr="C:\Users\user\Desktop\загруженное (2)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/>
          <a:stretch>
            <a:fillRect/>
          </a:stretch>
        </p:blipFill>
        <p:spPr bwMode="auto">
          <a:xfrm>
            <a:off x="5904408" y="5292005"/>
            <a:ext cx="1882060" cy="1761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1611288" y="2208201"/>
            <a:ext cx="698477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Arial" charset="0"/>
              </a:rPr>
              <a:t>Спасибо </a:t>
            </a:r>
          </a:p>
          <a:p>
            <a:pPr algn="ctr">
              <a:defRPr/>
            </a:pPr>
            <a:r>
              <a:rPr lang="ru-RU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Arial" charset="0"/>
              </a:rPr>
              <a:t>за работу!</a:t>
            </a:r>
            <a:endParaRPr lang="ru-RU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70C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cs typeface="Arial" charset="0"/>
            </a:endParaRPr>
          </a:p>
        </p:txBody>
      </p:sp>
      <p:pic>
        <p:nvPicPr>
          <p:cNvPr id="14" name="Picture 5" descr="MCj041254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6588125" y="-190525"/>
            <a:ext cx="3022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2909</TotalTime>
  <Words>96</Words>
  <Application>Microsoft Office PowerPoint</Application>
  <PresentationFormat>Произвольный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Аркадий</cp:lastModifiedBy>
  <cp:revision>301</cp:revision>
  <cp:lastPrinted>1601-01-01T00:00:00Z</cp:lastPrinted>
  <dcterms:created xsi:type="dcterms:W3CDTF">2010-10-27T17:37:53Z</dcterms:created>
  <dcterms:modified xsi:type="dcterms:W3CDTF">2015-10-09T14:35:20Z</dcterms:modified>
</cp:coreProperties>
</file>