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7286644" cy="981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Устный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счет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Презентацию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подготовила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у</a:t>
            </a:r>
            <a:r>
              <a:rPr lang="ru-RU" sz="2000" b="1" i="1" baseline="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Фияшкина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b="1" i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577914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2+3</a:t>
            </a:r>
            <a:endParaRPr kumimoji="0" lang="ru-RU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214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532389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</a:t>
            </a:r>
            <a:endParaRPr kumimoji="0" lang="ru-RU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2+3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554510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15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+5</a:t>
            </a:r>
            <a:endParaRPr kumimoji="0" lang="ru-RU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2+3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43637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56348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8-2</a:t>
            </a:r>
            <a:endParaRPr kumimoji="0" lang="ru-RU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56092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6+1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56348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урока математики &quot; файл найд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87"/>
            <a:ext cx="9144000" cy="68674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Fiyashkin</dc:creator>
  <cp:lastModifiedBy>Фияшкины</cp:lastModifiedBy>
  <cp:revision>3</cp:revision>
  <dcterms:created xsi:type="dcterms:W3CDTF">2014-10-15T16:47:59Z</dcterms:created>
  <dcterms:modified xsi:type="dcterms:W3CDTF">2014-10-15T17:10:04Z</dcterms:modified>
</cp:coreProperties>
</file>