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8" r:id="rId8"/>
    <p:sldId id="262" r:id="rId9"/>
    <p:sldId id="263" r:id="rId10"/>
    <p:sldId id="264" r:id="rId11"/>
  </p:sldIdLst>
  <p:sldSz cx="10160000" cy="9588500"/>
  <p:notesSz cx="6858000" cy="9144000"/>
  <p:embeddedFontLst>
    <p:embeddedFont>
      <p:font typeface="Trebuchet MS" pitchFamily="34" charset="0"/>
      <p:regular r:id="rId12"/>
      <p:bold r:id="rId13"/>
      <p:italic r:id="rId14"/>
      <p:boldItalic r:id="rId15"/>
    </p:embeddedFont>
    <p:embeddedFont>
      <p:font typeface="Georgia" pitchFamily="18" charset="0"/>
      <p:regular r:id="rId16"/>
      <p:bold r:id="rId17"/>
      <p:italic r:id="rId18"/>
      <p:boldItalic r:id="rId19"/>
    </p:embeddedFont>
    <p:embeddedFont>
      <p:font typeface="Wingdings 2" pitchFamily="18" charset="2"/>
      <p:regular r:id="rId20"/>
    </p:embeddedFont>
    <p:embeddedFont>
      <p:font typeface="Wingdings 3" pitchFamily="18" charset="2"/>
      <p:regular r:id="rId21"/>
    </p:embeddedFont>
    <p:embeddedFont>
      <p:font typeface="Book Antiqua" pitchFamily="18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890" y="-114"/>
      </p:cViewPr>
      <p:guideLst>
        <p:guide orient="horz" pos="302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8018C4-FA9B-40F1-9E14-E0E221F0869A}" type="doc">
      <dgm:prSet loTypeId="urn:microsoft.com/office/officeart/2005/8/layout/default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8FD14E00-D4E0-4ACC-B3C1-935D7DD0F864}">
      <dgm:prSet phldrT="[Текст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  <a:latin typeface="Arial - 48"/>
            </a:rPr>
            <a:t>Much</a:t>
          </a:r>
          <a:endParaRPr lang="ru-RU" b="1" dirty="0">
            <a:solidFill>
              <a:srgbClr val="FFFF00"/>
            </a:solidFill>
            <a:latin typeface="Arial - 48"/>
          </a:endParaRPr>
        </a:p>
      </dgm:t>
    </dgm:pt>
    <dgm:pt modelId="{65B05853-89D7-42A8-B836-1DD9C3705CD6}" type="parTrans" cxnId="{64E69222-C06A-482D-933D-6A1182B53DC5}">
      <dgm:prSet/>
      <dgm:spPr/>
      <dgm:t>
        <a:bodyPr/>
        <a:lstStyle/>
        <a:p>
          <a:endParaRPr lang="ru-RU"/>
        </a:p>
      </dgm:t>
    </dgm:pt>
    <dgm:pt modelId="{3E20D7F2-6649-466B-996A-4EB4B4ABDA0F}" type="sibTrans" cxnId="{64E69222-C06A-482D-933D-6A1182B53DC5}">
      <dgm:prSet/>
      <dgm:spPr/>
      <dgm:t>
        <a:bodyPr/>
        <a:lstStyle/>
        <a:p>
          <a:endParaRPr lang="ru-RU"/>
        </a:p>
      </dgm:t>
    </dgm:pt>
    <dgm:pt modelId="{E5A84779-865A-4BA6-A89F-DB393A8D03BC}">
      <dgm:prSet phldrT="[Текст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  <a:latin typeface="Arial - 48"/>
            </a:rPr>
            <a:t>Many</a:t>
          </a:r>
          <a:endParaRPr lang="ru-RU" b="1" dirty="0">
            <a:solidFill>
              <a:srgbClr val="FF0000"/>
            </a:solidFill>
            <a:latin typeface="Arial - 48"/>
          </a:endParaRPr>
        </a:p>
      </dgm:t>
    </dgm:pt>
    <dgm:pt modelId="{AE84766E-589A-4E2D-8AB6-DD439589A1D6}" type="parTrans" cxnId="{7D399EE5-DD0F-455D-B2CF-3EBA6065BB72}">
      <dgm:prSet/>
      <dgm:spPr/>
      <dgm:t>
        <a:bodyPr/>
        <a:lstStyle/>
        <a:p>
          <a:endParaRPr lang="ru-RU"/>
        </a:p>
      </dgm:t>
    </dgm:pt>
    <dgm:pt modelId="{7696942D-BBB6-42C1-B057-C5EE0C637F37}" type="sibTrans" cxnId="{7D399EE5-DD0F-455D-B2CF-3EBA6065BB72}">
      <dgm:prSet/>
      <dgm:spPr/>
      <dgm:t>
        <a:bodyPr/>
        <a:lstStyle/>
        <a:p>
          <a:endParaRPr lang="ru-RU"/>
        </a:p>
      </dgm:t>
    </dgm:pt>
    <dgm:pt modelId="{0B1C84A2-9CC7-44B9-AD8E-1D116A01D5F4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3200" b="1" dirty="0" smtClean="0">
              <a:latin typeface="Arial - 48"/>
            </a:rPr>
            <a:t>Coffee, cheese, trees, birds, bread, rabbits, oranges, doctors, butter, corn, porridge, cakes, tea, teachers, teeth, ham. </a:t>
          </a:r>
          <a:endParaRPr lang="ru-RU" sz="3200" b="1" dirty="0">
            <a:latin typeface="Arial - 48"/>
          </a:endParaRPr>
        </a:p>
      </dgm:t>
    </dgm:pt>
    <dgm:pt modelId="{3FE270F9-5D90-4958-B44D-D35F30025953}" type="parTrans" cxnId="{FE3B8EFD-29FA-4B42-BDCB-ABD26DCD4259}">
      <dgm:prSet/>
      <dgm:spPr/>
      <dgm:t>
        <a:bodyPr/>
        <a:lstStyle/>
        <a:p>
          <a:endParaRPr lang="ru-RU"/>
        </a:p>
      </dgm:t>
    </dgm:pt>
    <dgm:pt modelId="{D23AEF56-1C64-4B4A-8984-4AC93F169B49}" type="sibTrans" cxnId="{FE3B8EFD-29FA-4B42-BDCB-ABD26DCD4259}">
      <dgm:prSet/>
      <dgm:spPr/>
      <dgm:t>
        <a:bodyPr/>
        <a:lstStyle/>
        <a:p>
          <a:endParaRPr lang="ru-RU"/>
        </a:p>
      </dgm:t>
    </dgm:pt>
    <dgm:pt modelId="{9BB94694-CAEE-4AFE-9D42-895111B95191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3200" b="1" dirty="0" smtClean="0">
              <a:solidFill>
                <a:srgbClr val="C00000"/>
              </a:solidFill>
              <a:latin typeface="Arial - 48"/>
            </a:rPr>
            <a:t> </a:t>
          </a:r>
          <a:r>
            <a:rPr lang="ru-RU" sz="3600" b="1" dirty="0" smtClean="0">
              <a:solidFill>
                <a:srgbClr val="C00000"/>
              </a:solidFill>
              <a:latin typeface="Arial - 48"/>
            </a:rPr>
            <a:t>Разделите нижеперечисленные слова на две группы : </a:t>
          </a:r>
          <a:r>
            <a:rPr lang="en-US" sz="3600" b="1" dirty="0" smtClean="0">
              <a:solidFill>
                <a:srgbClr val="C00000"/>
              </a:solidFill>
              <a:latin typeface="Arial - 48"/>
            </a:rPr>
            <a:t>much, many.</a:t>
          </a:r>
          <a:endParaRPr lang="ru-RU" sz="3600" b="1" dirty="0">
            <a:solidFill>
              <a:srgbClr val="C00000"/>
            </a:solidFill>
            <a:latin typeface="Arial - 48"/>
          </a:endParaRPr>
        </a:p>
      </dgm:t>
    </dgm:pt>
    <dgm:pt modelId="{C9F560D8-A641-493C-98AC-2F188EC4A8F9}" type="sibTrans" cxnId="{3EA275D0-066D-4138-80A9-4C631B36F472}">
      <dgm:prSet/>
      <dgm:spPr/>
      <dgm:t>
        <a:bodyPr/>
        <a:lstStyle/>
        <a:p>
          <a:endParaRPr lang="ru-RU"/>
        </a:p>
      </dgm:t>
    </dgm:pt>
    <dgm:pt modelId="{E716886D-CB13-47F5-93DF-35176A98524E}" type="parTrans" cxnId="{3EA275D0-066D-4138-80A9-4C631B36F472}">
      <dgm:prSet/>
      <dgm:spPr/>
      <dgm:t>
        <a:bodyPr/>
        <a:lstStyle/>
        <a:p>
          <a:endParaRPr lang="ru-RU"/>
        </a:p>
      </dgm:t>
    </dgm:pt>
    <dgm:pt modelId="{F6AA4DC1-FD09-468A-9D8F-F0626B40B393}" type="pres">
      <dgm:prSet presAssocID="{668018C4-FA9B-40F1-9E14-E0E221F0869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FB40AB-9006-4424-916A-260B3D8EA3B4}" type="pres">
      <dgm:prSet presAssocID="{8FD14E00-D4E0-4ACC-B3C1-935D7DD0F864}" presName="node" presStyleLbl="node1" presStyleIdx="0" presStyleCnt="4" custScaleX="119352" custScaleY="91027" custLinFactNeighborX="1873" custLinFactNeighborY="83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6C96C-1353-4F83-91C3-AD59D14D056E}" type="pres">
      <dgm:prSet presAssocID="{3E20D7F2-6649-466B-996A-4EB4B4ABDA0F}" presName="sibTrans" presStyleCnt="0"/>
      <dgm:spPr/>
    </dgm:pt>
    <dgm:pt modelId="{2ED20F1D-189E-4B12-B80E-1BBBBA9945C3}" type="pres">
      <dgm:prSet presAssocID="{E5A84779-865A-4BA6-A89F-DB393A8D03BC}" presName="node" presStyleLbl="node1" presStyleIdx="1" presStyleCnt="4" custScaleX="128891" custScaleY="92684" custLinFactNeighborX="-3984" custLinFactNeighborY="83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7C8D0-33D6-4D01-A932-F941B22E0E6A}" type="pres">
      <dgm:prSet presAssocID="{7696942D-BBB6-42C1-B057-C5EE0C637F37}" presName="sibTrans" presStyleCnt="0"/>
      <dgm:spPr/>
    </dgm:pt>
    <dgm:pt modelId="{C97AB4FE-3412-4DFF-A436-9DD71B18B2F4}" type="pres">
      <dgm:prSet presAssocID="{9BB94694-CAEE-4AFE-9D42-895111B95191}" presName="node" presStyleLbl="node1" presStyleIdx="2" presStyleCnt="4" custScaleX="248746" custLinFactY="-50538" custLinFactNeighborX="-22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A8EBD-BBAF-4BDD-95F2-E2391566E8A1}" type="pres">
      <dgm:prSet presAssocID="{C9F560D8-A641-493C-98AC-2F188EC4A8F9}" presName="sibTrans" presStyleCnt="0"/>
      <dgm:spPr/>
    </dgm:pt>
    <dgm:pt modelId="{0F6CA91F-C5E4-4039-AD63-B783869DA4D3}" type="pres">
      <dgm:prSet presAssocID="{0B1C84A2-9CC7-44B9-AD8E-1D116A01D5F4}" presName="node" presStyleLbl="node1" presStyleIdx="3" presStyleCnt="4" custScaleX="261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FB68FD-8BFB-42BC-8696-68AE18FB1EA9}" type="presOf" srcId="{0B1C84A2-9CC7-44B9-AD8E-1D116A01D5F4}" destId="{0F6CA91F-C5E4-4039-AD63-B783869DA4D3}" srcOrd="0" destOrd="0" presId="urn:microsoft.com/office/officeart/2005/8/layout/default#1"/>
    <dgm:cxn modelId="{7A20AAAB-48DC-4A02-A3FC-86163C9EEB50}" type="presOf" srcId="{9BB94694-CAEE-4AFE-9D42-895111B95191}" destId="{C97AB4FE-3412-4DFF-A436-9DD71B18B2F4}" srcOrd="0" destOrd="0" presId="urn:microsoft.com/office/officeart/2005/8/layout/default#1"/>
    <dgm:cxn modelId="{52B8B22C-0B4E-4212-BA6B-FE0176DC7D75}" type="presOf" srcId="{E5A84779-865A-4BA6-A89F-DB393A8D03BC}" destId="{2ED20F1D-189E-4B12-B80E-1BBBBA9945C3}" srcOrd="0" destOrd="0" presId="urn:microsoft.com/office/officeart/2005/8/layout/default#1"/>
    <dgm:cxn modelId="{35FC9012-2328-4975-B50E-6028F28AAB90}" type="presOf" srcId="{8FD14E00-D4E0-4ACC-B3C1-935D7DD0F864}" destId="{FFFB40AB-9006-4424-916A-260B3D8EA3B4}" srcOrd="0" destOrd="0" presId="urn:microsoft.com/office/officeart/2005/8/layout/default#1"/>
    <dgm:cxn modelId="{3EA275D0-066D-4138-80A9-4C631B36F472}" srcId="{668018C4-FA9B-40F1-9E14-E0E221F0869A}" destId="{9BB94694-CAEE-4AFE-9D42-895111B95191}" srcOrd="2" destOrd="0" parTransId="{E716886D-CB13-47F5-93DF-35176A98524E}" sibTransId="{C9F560D8-A641-493C-98AC-2F188EC4A8F9}"/>
    <dgm:cxn modelId="{7D399EE5-DD0F-455D-B2CF-3EBA6065BB72}" srcId="{668018C4-FA9B-40F1-9E14-E0E221F0869A}" destId="{E5A84779-865A-4BA6-A89F-DB393A8D03BC}" srcOrd="1" destOrd="0" parTransId="{AE84766E-589A-4E2D-8AB6-DD439589A1D6}" sibTransId="{7696942D-BBB6-42C1-B057-C5EE0C637F37}"/>
    <dgm:cxn modelId="{2300446D-55AE-424C-851E-7A9A98A881D9}" type="presOf" srcId="{668018C4-FA9B-40F1-9E14-E0E221F0869A}" destId="{F6AA4DC1-FD09-468A-9D8F-F0626B40B393}" srcOrd="0" destOrd="0" presId="urn:microsoft.com/office/officeart/2005/8/layout/default#1"/>
    <dgm:cxn modelId="{FE3B8EFD-29FA-4B42-BDCB-ABD26DCD4259}" srcId="{668018C4-FA9B-40F1-9E14-E0E221F0869A}" destId="{0B1C84A2-9CC7-44B9-AD8E-1D116A01D5F4}" srcOrd="3" destOrd="0" parTransId="{3FE270F9-5D90-4958-B44D-D35F30025953}" sibTransId="{D23AEF56-1C64-4B4A-8984-4AC93F169B49}"/>
    <dgm:cxn modelId="{64E69222-C06A-482D-933D-6A1182B53DC5}" srcId="{668018C4-FA9B-40F1-9E14-E0E221F0869A}" destId="{8FD14E00-D4E0-4ACC-B3C1-935D7DD0F864}" srcOrd="0" destOrd="0" parTransId="{65B05853-89D7-42A8-B836-1DD9C3705CD6}" sibTransId="{3E20D7F2-6649-466B-996A-4EB4B4ABDA0F}"/>
    <dgm:cxn modelId="{C030C7B5-1A8C-4DEC-AA9B-1C2DC49FED8D}" type="presParOf" srcId="{F6AA4DC1-FD09-468A-9D8F-F0626B40B393}" destId="{FFFB40AB-9006-4424-916A-260B3D8EA3B4}" srcOrd="0" destOrd="0" presId="urn:microsoft.com/office/officeart/2005/8/layout/default#1"/>
    <dgm:cxn modelId="{92A723A4-9C12-43C1-968B-0EB7E53A4D8A}" type="presParOf" srcId="{F6AA4DC1-FD09-468A-9D8F-F0626B40B393}" destId="{3DC6C96C-1353-4F83-91C3-AD59D14D056E}" srcOrd="1" destOrd="0" presId="urn:microsoft.com/office/officeart/2005/8/layout/default#1"/>
    <dgm:cxn modelId="{2B92845E-BE18-46C3-918D-B95875D1F7E4}" type="presParOf" srcId="{F6AA4DC1-FD09-468A-9D8F-F0626B40B393}" destId="{2ED20F1D-189E-4B12-B80E-1BBBBA9945C3}" srcOrd="2" destOrd="0" presId="urn:microsoft.com/office/officeart/2005/8/layout/default#1"/>
    <dgm:cxn modelId="{91E2AAE4-9BA8-4B59-B8EE-0F0B8B348F54}" type="presParOf" srcId="{F6AA4DC1-FD09-468A-9D8F-F0626B40B393}" destId="{DD47C8D0-33D6-4D01-A932-F941B22E0E6A}" srcOrd="3" destOrd="0" presId="urn:microsoft.com/office/officeart/2005/8/layout/default#1"/>
    <dgm:cxn modelId="{411ADBE0-12BA-42DE-927A-BF989FB769CF}" type="presParOf" srcId="{F6AA4DC1-FD09-468A-9D8F-F0626B40B393}" destId="{C97AB4FE-3412-4DFF-A436-9DD71B18B2F4}" srcOrd="4" destOrd="0" presId="urn:microsoft.com/office/officeart/2005/8/layout/default#1"/>
    <dgm:cxn modelId="{DBD16B04-DE4C-444F-B03C-C08676CE2BC9}" type="presParOf" srcId="{F6AA4DC1-FD09-468A-9D8F-F0626B40B393}" destId="{695A8EBD-BBAF-4BDD-95F2-E2391566E8A1}" srcOrd="5" destOrd="0" presId="urn:microsoft.com/office/officeart/2005/8/layout/default#1"/>
    <dgm:cxn modelId="{D94198B7-3E38-429F-B81B-8F705CCE93C8}" type="presParOf" srcId="{F6AA4DC1-FD09-468A-9D8F-F0626B40B393}" destId="{0F6CA91F-C5E4-4039-AD63-B783869DA4D3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8018C4-FA9B-40F1-9E14-E0E221F0869A}" type="doc">
      <dgm:prSet loTypeId="urn:microsoft.com/office/officeart/2005/8/layout/default#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8FD14E00-D4E0-4ACC-B3C1-935D7DD0F864}">
      <dgm:prSet phldrT="[Текст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  <a:latin typeface="Arial - 48"/>
            </a:rPr>
            <a:t>Much</a:t>
          </a:r>
          <a:endParaRPr lang="ru-RU" b="1" dirty="0">
            <a:solidFill>
              <a:srgbClr val="FFFF00"/>
            </a:solidFill>
            <a:latin typeface="Arial - 48"/>
          </a:endParaRPr>
        </a:p>
      </dgm:t>
    </dgm:pt>
    <dgm:pt modelId="{65B05853-89D7-42A8-B836-1DD9C3705CD6}" type="parTrans" cxnId="{64E69222-C06A-482D-933D-6A1182B53DC5}">
      <dgm:prSet/>
      <dgm:spPr/>
      <dgm:t>
        <a:bodyPr/>
        <a:lstStyle/>
        <a:p>
          <a:endParaRPr lang="ru-RU"/>
        </a:p>
      </dgm:t>
    </dgm:pt>
    <dgm:pt modelId="{3E20D7F2-6649-466B-996A-4EB4B4ABDA0F}" type="sibTrans" cxnId="{64E69222-C06A-482D-933D-6A1182B53DC5}">
      <dgm:prSet/>
      <dgm:spPr/>
      <dgm:t>
        <a:bodyPr/>
        <a:lstStyle/>
        <a:p>
          <a:endParaRPr lang="ru-RU"/>
        </a:p>
      </dgm:t>
    </dgm:pt>
    <dgm:pt modelId="{E5A84779-865A-4BA6-A89F-DB393A8D03BC}">
      <dgm:prSet phldrT="[Текст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  <a:latin typeface="Arial - 48"/>
            </a:rPr>
            <a:t>Many</a:t>
          </a:r>
          <a:endParaRPr lang="ru-RU" b="1" dirty="0">
            <a:solidFill>
              <a:srgbClr val="FF0000"/>
            </a:solidFill>
            <a:latin typeface="Arial - 48"/>
          </a:endParaRPr>
        </a:p>
      </dgm:t>
    </dgm:pt>
    <dgm:pt modelId="{AE84766E-589A-4E2D-8AB6-DD439589A1D6}" type="parTrans" cxnId="{7D399EE5-DD0F-455D-B2CF-3EBA6065BB72}">
      <dgm:prSet/>
      <dgm:spPr/>
      <dgm:t>
        <a:bodyPr/>
        <a:lstStyle/>
        <a:p>
          <a:endParaRPr lang="ru-RU"/>
        </a:p>
      </dgm:t>
    </dgm:pt>
    <dgm:pt modelId="{7696942D-BBB6-42C1-B057-C5EE0C637F37}" type="sibTrans" cxnId="{7D399EE5-DD0F-455D-B2CF-3EBA6065BB72}">
      <dgm:prSet/>
      <dgm:spPr/>
      <dgm:t>
        <a:bodyPr/>
        <a:lstStyle/>
        <a:p>
          <a:endParaRPr lang="ru-RU"/>
        </a:p>
      </dgm:t>
    </dgm:pt>
    <dgm:pt modelId="{0B1C84A2-9CC7-44B9-AD8E-1D116A01D5F4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3200" b="1" dirty="0" smtClean="0">
              <a:solidFill>
                <a:schemeClr val="bg2">
                  <a:lumMod val="25000"/>
                </a:schemeClr>
              </a:solidFill>
              <a:latin typeface="Arial - 48"/>
            </a:rPr>
            <a:t>Coffee, cheese, bread, butter, corn, porridge, tea, ham. </a:t>
          </a:r>
          <a:endParaRPr lang="ru-RU" sz="3200" b="1" dirty="0">
            <a:solidFill>
              <a:schemeClr val="bg2">
                <a:lumMod val="25000"/>
              </a:schemeClr>
            </a:solidFill>
            <a:latin typeface="Arial - 48"/>
          </a:endParaRPr>
        </a:p>
      </dgm:t>
    </dgm:pt>
    <dgm:pt modelId="{3FE270F9-5D90-4958-B44D-D35F30025953}" type="parTrans" cxnId="{FE3B8EFD-29FA-4B42-BDCB-ABD26DCD4259}">
      <dgm:prSet/>
      <dgm:spPr/>
      <dgm:t>
        <a:bodyPr/>
        <a:lstStyle/>
        <a:p>
          <a:endParaRPr lang="ru-RU"/>
        </a:p>
      </dgm:t>
    </dgm:pt>
    <dgm:pt modelId="{D23AEF56-1C64-4B4A-8984-4AC93F169B49}" type="sibTrans" cxnId="{FE3B8EFD-29FA-4B42-BDCB-ABD26DCD4259}">
      <dgm:prSet/>
      <dgm:spPr/>
      <dgm:t>
        <a:bodyPr/>
        <a:lstStyle/>
        <a:p>
          <a:endParaRPr lang="ru-RU"/>
        </a:p>
      </dgm:t>
    </dgm:pt>
    <dgm:pt modelId="{9BB94694-CAEE-4AFE-9D42-895111B95191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3200" b="1" dirty="0" smtClean="0">
              <a:solidFill>
                <a:srgbClr val="C00000"/>
              </a:solidFill>
              <a:latin typeface="Arial - 48"/>
            </a:rPr>
            <a:t> Trees, birds, rabbits, oranges, doctors, cakes, teachers, teeth. </a:t>
          </a:r>
          <a:endParaRPr lang="ru-RU" sz="3200" b="1" dirty="0">
            <a:solidFill>
              <a:srgbClr val="C00000"/>
            </a:solidFill>
            <a:latin typeface="Arial - 48"/>
          </a:endParaRPr>
        </a:p>
      </dgm:t>
    </dgm:pt>
    <dgm:pt modelId="{C9F560D8-A641-493C-98AC-2F188EC4A8F9}" type="sibTrans" cxnId="{3EA275D0-066D-4138-80A9-4C631B36F472}">
      <dgm:prSet/>
      <dgm:spPr/>
      <dgm:t>
        <a:bodyPr/>
        <a:lstStyle/>
        <a:p>
          <a:endParaRPr lang="ru-RU"/>
        </a:p>
      </dgm:t>
    </dgm:pt>
    <dgm:pt modelId="{E716886D-CB13-47F5-93DF-35176A98524E}" type="parTrans" cxnId="{3EA275D0-066D-4138-80A9-4C631B36F472}">
      <dgm:prSet/>
      <dgm:spPr/>
      <dgm:t>
        <a:bodyPr/>
        <a:lstStyle/>
        <a:p>
          <a:endParaRPr lang="ru-RU"/>
        </a:p>
      </dgm:t>
    </dgm:pt>
    <dgm:pt modelId="{F6AA4DC1-FD09-468A-9D8F-F0626B40B393}" type="pres">
      <dgm:prSet presAssocID="{668018C4-FA9B-40F1-9E14-E0E221F0869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FB40AB-9006-4424-916A-260B3D8EA3B4}" type="pres">
      <dgm:prSet presAssocID="{8FD14E00-D4E0-4ACC-B3C1-935D7DD0F864}" presName="node" presStyleLbl="node1" presStyleIdx="0" presStyleCnt="4" custScaleX="96223" custScaleY="91023" custLinFactNeighborX="2510" custLinFactNeighborY="-5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6C96C-1353-4F83-91C3-AD59D14D056E}" type="pres">
      <dgm:prSet presAssocID="{3E20D7F2-6649-466B-996A-4EB4B4ABDA0F}" presName="sibTrans" presStyleCnt="0"/>
      <dgm:spPr/>
    </dgm:pt>
    <dgm:pt modelId="{2ED20F1D-189E-4B12-B80E-1BBBBA9945C3}" type="pres">
      <dgm:prSet presAssocID="{E5A84779-865A-4BA6-A89F-DB393A8D03BC}" presName="node" presStyleLbl="node1" presStyleIdx="1" presStyleCnt="4" custScaleX="104689" custScaleY="92078" custLinFactNeighborX="-2361" custLinFactNeighborY="-4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7C8D0-33D6-4D01-A932-F941B22E0E6A}" type="pres">
      <dgm:prSet presAssocID="{7696942D-BBB6-42C1-B057-C5EE0C637F37}" presName="sibTrans" presStyleCnt="0"/>
      <dgm:spPr/>
    </dgm:pt>
    <dgm:pt modelId="{C97AB4FE-3412-4DFF-A436-9DD71B18B2F4}" type="pres">
      <dgm:prSet presAssocID="{9BB94694-CAEE-4AFE-9D42-895111B95191}" presName="node" presStyleLbl="node1" presStyleIdx="2" presStyleCnt="4" custScaleX="102751" custScaleY="103729" custLinFactX="6761" custLinFactNeighborX="100000" custLinFactNeighborY="-13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A8EBD-BBAF-4BDD-95F2-E2391566E8A1}" type="pres">
      <dgm:prSet presAssocID="{C9F560D8-A641-493C-98AC-2F188EC4A8F9}" presName="sibTrans" presStyleCnt="0"/>
      <dgm:spPr/>
    </dgm:pt>
    <dgm:pt modelId="{0F6CA91F-C5E4-4039-AD63-B783869DA4D3}" type="pres">
      <dgm:prSet presAssocID="{0B1C84A2-9CC7-44B9-AD8E-1D116A01D5F4}" presName="node" presStyleLbl="node1" presStyleIdx="3" presStyleCnt="4" custScaleX="99413" custScaleY="102599" custLinFactX="-9615" custLinFactNeighborX="-100000" custLinFactNeighborY="-13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01F16C-9200-4151-8F32-B09602BCA176}" type="presOf" srcId="{9BB94694-CAEE-4AFE-9D42-895111B95191}" destId="{C97AB4FE-3412-4DFF-A436-9DD71B18B2F4}" srcOrd="0" destOrd="0" presId="urn:microsoft.com/office/officeart/2005/8/layout/default#2"/>
    <dgm:cxn modelId="{385C09A9-50D7-4DC6-A247-9E832D12D0CD}" type="presOf" srcId="{8FD14E00-D4E0-4ACC-B3C1-935D7DD0F864}" destId="{FFFB40AB-9006-4424-916A-260B3D8EA3B4}" srcOrd="0" destOrd="0" presId="urn:microsoft.com/office/officeart/2005/8/layout/default#2"/>
    <dgm:cxn modelId="{3EA275D0-066D-4138-80A9-4C631B36F472}" srcId="{668018C4-FA9B-40F1-9E14-E0E221F0869A}" destId="{9BB94694-CAEE-4AFE-9D42-895111B95191}" srcOrd="2" destOrd="0" parTransId="{E716886D-CB13-47F5-93DF-35176A98524E}" sibTransId="{C9F560D8-A641-493C-98AC-2F188EC4A8F9}"/>
    <dgm:cxn modelId="{6782A5EB-81B1-4C94-B117-6A366026771E}" type="presOf" srcId="{E5A84779-865A-4BA6-A89F-DB393A8D03BC}" destId="{2ED20F1D-189E-4B12-B80E-1BBBBA9945C3}" srcOrd="0" destOrd="0" presId="urn:microsoft.com/office/officeart/2005/8/layout/default#2"/>
    <dgm:cxn modelId="{3F1C89E1-168B-444D-AFC2-ADAC10C1E340}" type="presOf" srcId="{0B1C84A2-9CC7-44B9-AD8E-1D116A01D5F4}" destId="{0F6CA91F-C5E4-4039-AD63-B783869DA4D3}" srcOrd="0" destOrd="0" presId="urn:microsoft.com/office/officeart/2005/8/layout/default#2"/>
    <dgm:cxn modelId="{7D399EE5-DD0F-455D-B2CF-3EBA6065BB72}" srcId="{668018C4-FA9B-40F1-9E14-E0E221F0869A}" destId="{E5A84779-865A-4BA6-A89F-DB393A8D03BC}" srcOrd="1" destOrd="0" parTransId="{AE84766E-589A-4E2D-8AB6-DD439589A1D6}" sibTransId="{7696942D-BBB6-42C1-B057-C5EE0C637F37}"/>
    <dgm:cxn modelId="{98A768D5-BC33-4F0E-B394-00D6BA64BCBF}" type="presOf" srcId="{668018C4-FA9B-40F1-9E14-E0E221F0869A}" destId="{F6AA4DC1-FD09-468A-9D8F-F0626B40B393}" srcOrd="0" destOrd="0" presId="urn:microsoft.com/office/officeart/2005/8/layout/default#2"/>
    <dgm:cxn modelId="{FE3B8EFD-29FA-4B42-BDCB-ABD26DCD4259}" srcId="{668018C4-FA9B-40F1-9E14-E0E221F0869A}" destId="{0B1C84A2-9CC7-44B9-AD8E-1D116A01D5F4}" srcOrd="3" destOrd="0" parTransId="{3FE270F9-5D90-4958-B44D-D35F30025953}" sibTransId="{D23AEF56-1C64-4B4A-8984-4AC93F169B49}"/>
    <dgm:cxn modelId="{64E69222-C06A-482D-933D-6A1182B53DC5}" srcId="{668018C4-FA9B-40F1-9E14-E0E221F0869A}" destId="{8FD14E00-D4E0-4ACC-B3C1-935D7DD0F864}" srcOrd="0" destOrd="0" parTransId="{65B05853-89D7-42A8-B836-1DD9C3705CD6}" sibTransId="{3E20D7F2-6649-466B-996A-4EB4B4ABDA0F}"/>
    <dgm:cxn modelId="{5647F816-54AE-435F-B646-847813540EAB}" type="presParOf" srcId="{F6AA4DC1-FD09-468A-9D8F-F0626B40B393}" destId="{FFFB40AB-9006-4424-916A-260B3D8EA3B4}" srcOrd="0" destOrd="0" presId="urn:microsoft.com/office/officeart/2005/8/layout/default#2"/>
    <dgm:cxn modelId="{3985549E-FAFB-4D24-AFA9-2361B1216BE4}" type="presParOf" srcId="{F6AA4DC1-FD09-468A-9D8F-F0626B40B393}" destId="{3DC6C96C-1353-4F83-91C3-AD59D14D056E}" srcOrd="1" destOrd="0" presId="urn:microsoft.com/office/officeart/2005/8/layout/default#2"/>
    <dgm:cxn modelId="{31C7D7F2-409A-465B-8419-B0DC8AAA999F}" type="presParOf" srcId="{F6AA4DC1-FD09-468A-9D8F-F0626B40B393}" destId="{2ED20F1D-189E-4B12-B80E-1BBBBA9945C3}" srcOrd="2" destOrd="0" presId="urn:microsoft.com/office/officeart/2005/8/layout/default#2"/>
    <dgm:cxn modelId="{1C28C68D-BC22-4168-8D45-22B6BDAD4ABE}" type="presParOf" srcId="{F6AA4DC1-FD09-468A-9D8F-F0626B40B393}" destId="{DD47C8D0-33D6-4D01-A932-F941B22E0E6A}" srcOrd="3" destOrd="0" presId="urn:microsoft.com/office/officeart/2005/8/layout/default#2"/>
    <dgm:cxn modelId="{F6CC4CB7-5D30-49BE-B38C-277DCF61DC55}" type="presParOf" srcId="{F6AA4DC1-FD09-468A-9D8F-F0626B40B393}" destId="{C97AB4FE-3412-4DFF-A436-9DD71B18B2F4}" srcOrd="4" destOrd="0" presId="urn:microsoft.com/office/officeart/2005/8/layout/default#2"/>
    <dgm:cxn modelId="{6AAF288D-A19E-428E-BA56-A2CB8B4BF629}" type="presParOf" srcId="{F6AA4DC1-FD09-468A-9D8F-F0626B40B393}" destId="{695A8EBD-BBAF-4BDD-95F2-E2391566E8A1}" srcOrd="5" destOrd="0" presId="urn:microsoft.com/office/officeart/2005/8/layout/default#2"/>
    <dgm:cxn modelId="{D6E22ECF-715A-452A-9D8E-6050758E243E}" type="presParOf" srcId="{F6AA4DC1-FD09-468A-9D8F-F0626B40B393}" destId="{0F6CA91F-C5E4-4039-AD63-B783869DA4D3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A97ACF-7E9C-46DD-BA2E-9035F2992A66}" type="doc">
      <dgm:prSet loTypeId="urn:microsoft.com/office/officeart/2005/8/layout/default#3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C79E8BCD-F9E0-4DD8-B8BC-F91CF913098C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Arial - 36"/>
            </a:rPr>
            <a:t>Представь себя великаном. Скажи что из продуктов ты можешь съесть в большом количестве.</a:t>
          </a:r>
          <a:endParaRPr lang="ru-RU" sz="3200" b="1" dirty="0">
            <a:solidFill>
              <a:schemeClr val="tx1"/>
            </a:solidFill>
            <a:latin typeface="Arial - 36"/>
          </a:endParaRPr>
        </a:p>
      </dgm:t>
    </dgm:pt>
    <dgm:pt modelId="{F8AB22B3-2497-4E32-829D-322F4BA12ED2}" type="parTrans" cxnId="{04169C06-6D0B-4BBE-894F-EBB50C2FA3D1}">
      <dgm:prSet/>
      <dgm:spPr/>
      <dgm:t>
        <a:bodyPr/>
        <a:lstStyle/>
        <a:p>
          <a:endParaRPr lang="ru-RU"/>
        </a:p>
      </dgm:t>
    </dgm:pt>
    <dgm:pt modelId="{FBA6C5B0-9C9A-4F92-AAF0-40FF6C3FF2E7}" type="sibTrans" cxnId="{04169C06-6D0B-4BBE-894F-EBB50C2FA3D1}">
      <dgm:prSet/>
      <dgm:spPr/>
      <dgm:t>
        <a:bodyPr/>
        <a:lstStyle/>
        <a:p>
          <a:endParaRPr lang="ru-RU"/>
        </a:p>
      </dgm:t>
    </dgm:pt>
    <dgm:pt modelId="{701751D3-42C2-4833-BD69-0537D39EFFF9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Arial - 36"/>
            </a:rPr>
            <a:t>В утвердительных предложениях вместо </a:t>
          </a:r>
          <a:r>
            <a:rPr lang="en-US" sz="3200" b="1" dirty="0" smtClean="0">
              <a:solidFill>
                <a:schemeClr val="tx1"/>
              </a:solidFill>
              <a:latin typeface="Arial - 36"/>
            </a:rPr>
            <a:t>many/much</a:t>
          </a:r>
          <a:r>
            <a:rPr lang="ru-RU" sz="3200" b="1" dirty="0" smtClean="0">
              <a:solidFill>
                <a:schemeClr val="tx1"/>
              </a:solidFill>
              <a:latin typeface="Arial - 36"/>
            </a:rPr>
            <a:t> чаще употребляется </a:t>
          </a:r>
          <a:r>
            <a:rPr lang="en-US" sz="3200" b="1" dirty="0" smtClean="0">
              <a:solidFill>
                <a:srgbClr val="FF0000"/>
              </a:solidFill>
              <a:latin typeface="Arial - 36"/>
            </a:rPr>
            <a:t>a lot of</a:t>
          </a:r>
          <a:r>
            <a:rPr lang="en-US" sz="3200" b="1" dirty="0" smtClean="0">
              <a:solidFill>
                <a:schemeClr val="tx1"/>
              </a:solidFill>
              <a:latin typeface="Arial - 36"/>
            </a:rPr>
            <a:t>.</a:t>
          </a:r>
          <a:endParaRPr lang="ru-RU" sz="3200" b="1" dirty="0">
            <a:solidFill>
              <a:schemeClr val="tx1"/>
            </a:solidFill>
            <a:latin typeface="Arial - 36"/>
          </a:endParaRPr>
        </a:p>
      </dgm:t>
    </dgm:pt>
    <dgm:pt modelId="{BF453D67-23A6-40E9-B36E-3B75FDEBA476}" type="sibTrans" cxnId="{260135ED-25C2-42DD-B8ED-76FBE9D52F8C}">
      <dgm:prSet/>
      <dgm:spPr/>
      <dgm:t>
        <a:bodyPr/>
        <a:lstStyle/>
        <a:p>
          <a:endParaRPr lang="ru-RU"/>
        </a:p>
      </dgm:t>
    </dgm:pt>
    <dgm:pt modelId="{7BFFDC37-3C64-4E31-9BE6-A6A368C7E5DA}" type="parTrans" cxnId="{260135ED-25C2-42DD-B8ED-76FBE9D52F8C}">
      <dgm:prSet/>
      <dgm:spPr/>
      <dgm:t>
        <a:bodyPr/>
        <a:lstStyle/>
        <a:p>
          <a:endParaRPr lang="ru-RU"/>
        </a:p>
      </dgm:t>
    </dgm:pt>
    <dgm:pt modelId="{9444B350-449E-4743-BF5C-93ABF509C03D}" type="pres">
      <dgm:prSet presAssocID="{B3A97ACF-7E9C-46DD-BA2E-9035F2992A6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D300D9-5386-455F-A01D-CF9DBE35BC7D}" type="pres">
      <dgm:prSet presAssocID="{701751D3-42C2-4833-BD69-0537D39EFFF9}" presName="node" presStyleLbl="node1" presStyleIdx="0" presStyleCnt="2" custScaleX="121050" custScaleY="130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A594B-BC55-4DEC-9CA3-38D7D8A654FF}" type="pres">
      <dgm:prSet presAssocID="{BF453D67-23A6-40E9-B36E-3B75FDEBA476}" presName="sibTrans" presStyleCnt="0"/>
      <dgm:spPr/>
    </dgm:pt>
    <dgm:pt modelId="{0E9FF1D0-E53A-453F-AA12-6B56E32BE5A5}" type="pres">
      <dgm:prSet presAssocID="{C79E8BCD-F9E0-4DD8-B8BC-F91CF913098C}" presName="node" presStyleLbl="node1" presStyleIdx="1" presStyleCnt="2" custScaleX="120713" custScaleY="129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0135ED-25C2-42DD-B8ED-76FBE9D52F8C}" srcId="{B3A97ACF-7E9C-46DD-BA2E-9035F2992A66}" destId="{701751D3-42C2-4833-BD69-0537D39EFFF9}" srcOrd="0" destOrd="0" parTransId="{7BFFDC37-3C64-4E31-9BE6-A6A368C7E5DA}" sibTransId="{BF453D67-23A6-40E9-B36E-3B75FDEBA476}"/>
    <dgm:cxn modelId="{F22F8144-D8B2-419F-A423-7E3A3800830B}" type="presOf" srcId="{701751D3-42C2-4833-BD69-0537D39EFFF9}" destId="{01D300D9-5386-455F-A01D-CF9DBE35BC7D}" srcOrd="0" destOrd="0" presId="urn:microsoft.com/office/officeart/2005/8/layout/default#3"/>
    <dgm:cxn modelId="{F96456FB-564B-4A97-BF5D-072F29B27C5F}" type="presOf" srcId="{B3A97ACF-7E9C-46DD-BA2E-9035F2992A66}" destId="{9444B350-449E-4743-BF5C-93ABF509C03D}" srcOrd="0" destOrd="0" presId="urn:microsoft.com/office/officeart/2005/8/layout/default#3"/>
    <dgm:cxn modelId="{6E83BE6A-D917-4671-B76E-4B5FF2D54D42}" type="presOf" srcId="{C79E8BCD-F9E0-4DD8-B8BC-F91CF913098C}" destId="{0E9FF1D0-E53A-453F-AA12-6B56E32BE5A5}" srcOrd="0" destOrd="0" presId="urn:microsoft.com/office/officeart/2005/8/layout/default#3"/>
    <dgm:cxn modelId="{04169C06-6D0B-4BBE-894F-EBB50C2FA3D1}" srcId="{B3A97ACF-7E9C-46DD-BA2E-9035F2992A66}" destId="{C79E8BCD-F9E0-4DD8-B8BC-F91CF913098C}" srcOrd="1" destOrd="0" parTransId="{F8AB22B3-2497-4E32-829D-322F4BA12ED2}" sibTransId="{FBA6C5B0-9C9A-4F92-AAF0-40FF6C3FF2E7}"/>
    <dgm:cxn modelId="{61170845-C771-44E2-9320-F7D03D9260D5}" type="presParOf" srcId="{9444B350-449E-4743-BF5C-93ABF509C03D}" destId="{01D300D9-5386-455F-A01D-CF9DBE35BC7D}" srcOrd="0" destOrd="0" presId="urn:microsoft.com/office/officeart/2005/8/layout/default#3"/>
    <dgm:cxn modelId="{25D428DE-5CAD-4CE4-B4FB-2AC5D368A8F4}" type="presParOf" srcId="{9444B350-449E-4743-BF5C-93ABF509C03D}" destId="{AC5A594B-BC55-4DEC-9CA3-38D7D8A654FF}" srcOrd="1" destOrd="0" presId="urn:microsoft.com/office/officeart/2005/8/layout/default#3"/>
    <dgm:cxn modelId="{786616E6-2354-48A6-A497-ABB0E11A01DB}" type="presParOf" srcId="{9444B350-449E-4743-BF5C-93ABF509C03D}" destId="{0E9FF1D0-E53A-453F-AA12-6B56E32BE5A5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FB40AB-9006-4424-916A-260B3D8EA3B4}">
      <dsp:nvSpPr>
        <dsp:cNvPr id="0" name=""/>
        <dsp:cNvSpPr/>
      </dsp:nvSpPr>
      <dsp:spPr>
        <a:xfrm>
          <a:off x="136240" y="2515852"/>
          <a:ext cx="4397360" cy="20122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solidFill>
                <a:srgbClr val="FFFF00"/>
              </a:solidFill>
              <a:latin typeface="Arial - 48"/>
            </a:rPr>
            <a:t>Much</a:t>
          </a:r>
          <a:endParaRPr lang="ru-RU" sz="6500" b="1" kern="1200" dirty="0">
            <a:solidFill>
              <a:srgbClr val="FFFF00"/>
            </a:solidFill>
            <a:latin typeface="Arial - 48"/>
          </a:endParaRPr>
        </a:p>
      </dsp:txBody>
      <dsp:txXfrm>
        <a:off x="136240" y="2515852"/>
        <a:ext cx="4397360" cy="2012258"/>
      </dsp:txXfrm>
    </dsp:sp>
    <dsp:sp modelId="{2ED20F1D-189E-4B12-B80E-1BBBBA9945C3}">
      <dsp:nvSpPr>
        <dsp:cNvPr id="0" name=""/>
        <dsp:cNvSpPr/>
      </dsp:nvSpPr>
      <dsp:spPr>
        <a:xfrm>
          <a:off x="4686243" y="2488783"/>
          <a:ext cx="4748811" cy="2048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solidFill>
                <a:srgbClr val="FF0000"/>
              </a:solidFill>
              <a:latin typeface="Arial - 48"/>
            </a:rPr>
            <a:t>Many</a:t>
          </a:r>
          <a:endParaRPr lang="ru-RU" sz="6500" b="1" kern="1200" dirty="0">
            <a:solidFill>
              <a:srgbClr val="FF0000"/>
            </a:solidFill>
            <a:latin typeface="Arial - 48"/>
          </a:endParaRPr>
        </a:p>
      </dsp:txBody>
      <dsp:txXfrm>
        <a:off x="4686243" y="2488783"/>
        <a:ext cx="4748811" cy="2048888"/>
      </dsp:txXfrm>
    </dsp:sp>
    <dsp:sp modelId="{C97AB4FE-3412-4DFF-A436-9DD71B18B2F4}">
      <dsp:nvSpPr>
        <dsp:cNvPr id="0" name=""/>
        <dsp:cNvSpPr/>
      </dsp:nvSpPr>
      <dsp:spPr>
        <a:xfrm>
          <a:off x="157517" y="0"/>
          <a:ext cx="9164704" cy="221061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C00000"/>
              </a:solidFill>
              <a:latin typeface="Arial - 48"/>
            </a:rPr>
            <a:t> </a:t>
          </a:r>
          <a:r>
            <a:rPr lang="ru-RU" sz="3600" b="1" kern="1200" dirty="0" smtClean="0">
              <a:solidFill>
                <a:srgbClr val="C00000"/>
              </a:solidFill>
              <a:latin typeface="Arial - 48"/>
            </a:rPr>
            <a:t>Разделите нижеперечисленные слова на две группы : </a:t>
          </a:r>
          <a:r>
            <a:rPr lang="en-US" sz="3600" b="1" kern="1200" dirty="0" smtClean="0">
              <a:solidFill>
                <a:srgbClr val="C00000"/>
              </a:solidFill>
              <a:latin typeface="Arial - 48"/>
            </a:rPr>
            <a:t>much, many.</a:t>
          </a:r>
          <a:endParaRPr lang="ru-RU" sz="3600" b="1" kern="1200" dirty="0">
            <a:solidFill>
              <a:srgbClr val="C00000"/>
            </a:solidFill>
            <a:latin typeface="Arial - 48"/>
          </a:endParaRPr>
        </a:p>
      </dsp:txBody>
      <dsp:txXfrm>
        <a:off x="157517" y="0"/>
        <a:ext cx="9164704" cy="2210617"/>
      </dsp:txXfrm>
    </dsp:sp>
    <dsp:sp modelId="{0F6CA91F-C5E4-4039-AD63-B783869DA4D3}">
      <dsp:nvSpPr>
        <dsp:cNvPr id="0" name=""/>
        <dsp:cNvSpPr/>
      </dsp:nvSpPr>
      <dsp:spPr>
        <a:xfrm>
          <a:off x="4505" y="5641352"/>
          <a:ext cx="9640060" cy="2210617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Arial - 48"/>
            </a:rPr>
            <a:t>Coffee, cheese, trees, birds, bread, rabbits, oranges, doctors, butter, corn, porridge, cakes, tea, teachers, teeth, ham. </a:t>
          </a:r>
          <a:endParaRPr lang="ru-RU" sz="3200" b="1" kern="1200" dirty="0">
            <a:latin typeface="Arial - 48"/>
          </a:endParaRPr>
        </a:p>
      </dsp:txBody>
      <dsp:txXfrm>
        <a:off x="4505" y="5641352"/>
        <a:ext cx="9640060" cy="221061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FB40AB-9006-4424-916A-260B3D8EA3B4}">
      <dsp:nvSpPr>
        <dsp:cNvPr id="0" name=""/>
        <dsp:cNvSpPr/>
      </dsp:nvSpPr>
      <dsp:spPr>
        <a:xfrm>
          <a:off x="144034" y="1224136"/>
          <a:ext cx="4374836" cy="2483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solidFill>
                <a:srgbClr val="FFFF00"/>
              </a:solidFill>
              <a:latin typeface="Arial - 48"/>
            </a:rPr>
            <a:t>Much</a:t>
          </a:r>
          <a:endParaRPr lang="ru-RU" sz="6500" b="1" kern="1200" dirty="0">
            <a:solidFill>
              <a:srgbClr val="FFFF00"/>
            </a:solidFill>
            <a:latin typeface="Arial - 48"/>
          </a:endParaRPr>
        </a:p>
      </dsp:txBody>
      <dsp:txXfrm>
        <a:off x="144034" y="1224136"/>
        <a:ext cx="4374836" cy="2483049"/>
      </dsp:txXfrm>
    </dsp:sp>
    <dsp:sp modelId="{2ED20F1D-189E-4B12-B80E-1BBBBA9945C3}">
      <dsp:nvSpPr>
        <dsp:cNvPr id="0" name=""/>
        <dsp:cNvSpPr/>
      </dsp:nvSpPr>
      <dsp:spPr>
        <a:xfrm>
          <a:off x="4752063" y="1221695"/>
          <a:ext cx="4759747" cy="2511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solidFill>
                <a:srgbClr val="FF0000"/>
              </a:solidFill>
              <a:latin typeface="Arial - 48"/>
            </a:rPr>
            <a:t>Many</a:t>
          </a:r>
          <a:endParaRPr lang="ru-RU" sz="6500" b="1" kern="1200" dirty="0">
            <a:solidFill>
              <a:srgbClr val="FF0000"/>
            </a:solidFill>
            <a:latin typeface="Arial - 48"/>
          </a:endParaRPr>
        </a:p>
      </dsp:txBody>
      <dsp:txXfrm>
        <a:off x="4752063" y="1221695"/>
        <a:ext cx="4759747" cy="2511828"/>
      </dsp:txXfrm>
    </dsp:sp>
    <dsp:sp modelId="{C97AB4FE-3412-4DFF-A436-9DD71B18B2F4}">
      <dsp:nvSpPr>
        <dsp:cNvPr id="0" name=""/>
        <dsp:cNvSpPr/>
      </dsp:nvSpPr>
      <dsp:spPr>
        <a:xfrm>
          <a:off x="4855407" y="3958651"/>
          <a:ext cx="4671635" cy="282966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C00000"/>
              </a:solidFill>
              <a:latin typeface="Arial - 48"/>
            </a:rPr>
            <a:t> Trees, birds, rabbits, oranges, doctors, cakes, teachers, teeth. </a:t>
          </a:r>
          <a:endParaRPr lang="ru-RU" sz="3200" b="1" kern="1200" dirty="0">
            <a:solidFill>
              <a:srgbClr val="C00000"/>
            </a:solidFill>
            <a:latin typeface="Arial - 48"/>
          </a:endParaRPr>
        </a:p>
      </dsp:txBody>
      <dsp:txXfrm>
        <a:off x="4855407" y="3958651"/>
        <a:ext cx="4671635" cy="2829660"/>
      </dsp:txXfrm>
    </dsp:sp>
    <dsp:sp modelId="{0F6CA91F-C5E4-4039-AD63-B783869DA4D3}">
      <dsp:nvSpPr>
        <dsp:cNvPr id="0" name=""/>
        <dsp:cNvSpPr/>
      </dsp:nvSpPr>
      <dsp:spPr>
        <a:xfrm>
          <a:off x="144034" y="3960451"/>
          <a:ext cx="4519871" cy="2798834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2">
                  <a:lumMod val="25000"/>
                </a:schemeClr>
              </a:solidFill>
              <a:latin typeface="Arial - 48"/>
            </a:rPr>
            <a:t>Coffee, cheese, bread, butter, corn, porridge, tea, ham. </a:t>
          </a:r>
          <a:endParaRPr lang="ru-RU" sz="3200" b="1" kern="1200" dirty="0">
            <a:solidFill>
              <a:schemeClr val="bg2">
                <a:lumMod val="25000"/>
              </a:schemeClr>
            </a:solidFill>
            <a:latin typeface="Arial - 48"/>
          </a:endParaRPr>
        </a:p>
      </dsp:txBody>
      <dsp:txXfrm>
        <a:off x="144034" y="3960451"/>
        <a:ext cx="4519871" cy="279883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D300D9-5386-455F-A01D-CF9DBE35BC7D}">
      <dsp:nvSpPr>
        <dsp:cNvPr id="0" name=""/>
        <dsp:cNvSpPr/>
      </dsp:nvSpPr>
      <dsp:spPr>
        <a:xfrm>
          <a:off x="2666" y="634580"/>
          <a:ext cx="4498310" cy="2907302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Arial - 36"/>
            </a:rPr>
            <a:t>В утвердительных предложениях вместо </a:t>
          </a:r>
          <a:r>
            <a:rPr lang="en-US" sz="3200" b="1" kern="1200" dirty="0" smtClean="0">
              <a:solidFill>
                <a:schemeClr val="tx1"/>
              </a:solidFill>
              <a:latin typeface="Arial - 36"/>
            </a:rPr>
            <a:t>many/much</a:t>
          </a:r>
          <a:r>
            <a:rPr lang="ru-RU" sz="3200" b="1" kern="1200" dirty="0" smtClean="0">
              <a:solidFill>
                <a:schemeClr val="tx1"/>
              </a:solidFill>
              <a:latin typeface="Arial - 36"/>
            </a:rPr>
            <a:t> чаще употребляется </a:t>
          </a:r>
          <a:r>
            <a:rPr lang="en-US" sz="3200" b="1" kern="1200" dirty="0" smtClean="0">
              <a:solidFill>
                <a:srgbClr val="FF0000"/>
              </a:solidFill>
              <a:latin typeface="Arial - 36"/>
            </a:rPr>
            <a:t>a lot of</a:t>
          </a:r>
          <a:r>
            <a:rPr lang="en-US" sz="3200" b="1" kern="1200" dirty="0" smtClean="0">
              <a:solidFill>
                <a:schemeClr val="tx1"/>
              </a:solidFill>
              <a:latin typeface="Arial - 36"/>
            </a:rPr>
            <a:t>.</a:t>
          </a:r>
          <a:endParaRPr lang="ru-RU" sz="3200" b="1" kern="1200" dirty="0">
            <a:solidFill>
              <a:schemeClr val="tx1"/>
            </a:solidFill>
            <a:latin typeface="Arial - 36"/>
          </a:endParaRPr>
        </a:p>
      </dsp:txBody>
      <dsp:txXfrm>
        <a:off x="2666" y="634580"/>
        <a:ext cx="4498310" cy="2907302"/>
      </dsp:txXfrm>
    </dsp:sp>
    <dsp:sp modelId="{0E9FF1D0-E53A-453F-AA12-6B56E32BE5A5}">
      <dsp:nvSpPr>
        <dsp:cNvPr id="0" name=""/>
        <dsp:cNvSpPr/>
      </dsp:nvSpPr>
      <dsp:spPr>
        <a:xfrm>
          <a:off x="4872584" y="648070"/>
          <a:ext cx="4485787" cy="2880323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Arial - 36"/>
            </a:rPr>
            <a:t>Представь себя великаном. Скажи что из продуктов ты можешь съесть в большом количестве.</a:t>
          </a:r>
          <a:endParaRPr lang="ru-RU" sz="3200" b="1" kern="1200" dirty="0">
            <a:solidFill>
              <a:schemeClr val="tx1"/>
            </a:solidFill>
            <a:latin typeface="Arial - 36"/>
          </a:endParaRPr>
        </a:p>
      </dsp:txBody>
      <dsp:txXfrm>
        <a:off x="4872584" y="648070"/>
        <a:ext cx="4485787" cy="2880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8922" y="1917700"/>
            <a:ext cx="9144000" cy="2556933"/>
          </a:xfrm>
        </p:spPr>
        <p:txBody>
          <a:bodyPr vert="horz" lIns="56423" tIns="0" rIns="56423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59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81896D-642C-41D8-B0E7-329D1BE59B20}" type="datetimeFigureOut">
              <a:rPr lang="ru-RU" smtClean="0"/>
              <a:pPr>
                <a:defRPr/>
              </a:pPr>
              <a:t>07.10.2015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2D736-73CE-48A8-ADD5-04833E0F15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524000" y="4658208"/>
            <a:ext cx="7112000" cy="24503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64231" indent="0" algn="ctr">
              <a:buNone/>
            </a:lvl2pPr>
            <a:lvl3pPr marL="1128461" indent="0" algn="ctr">
              <a:buNone/>
            </a:lvl3pPr>
            <a:lvl4pPr marL="1692692" indent="0" algn="ctr">
              <a:buNone/>
            </a:lvl4pPr>
            <a:lvl5pPr marL="2256922" indent="0" algn="ctr">
              <a:buNone/>
            </a:lvl5pPr>
            <a:lvl6pPr marL="2821153" indent="0" algn="ctr">
              <a:buNone/>
            </a:lvl6pPr>
            <a:lvl7pPr marL="3385383" indent="0" algn="ctr">
              <a:buNone/>
            </a:lvl7pPr>
            <a:lvl8pPr marL="3949614" indent="0" algn="ctr">
              <a:buNone/>
            </a:lvl8pPr>
            <a:lvl9pPr marL="4513844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AB55ED-BDA0-4CD6-95E8-6E243BE0C80A}" type="datetimeFigureOut">
              <a:rPr lang="ru-RU" smtClean="0"/>
              <a:pPr>
                <a:defRPr/>
              </a:pPr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EBF45-076A-484B-925F-EFFE75C3F4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66000" y="383985"/>
            <a:ext cx="2286000" cy="81812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000" y="383985"/>
            <a:ext cx="6688667" cy="8181299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81C078-0FE3-4E78-ABAA-585652ACC22F}" type="datetimeFigureOut">
              <a:rPr lang="ru-RU" smtClean="0"/>
              <a:pPr>
                <a:defRPr/>
              </a:pPr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EE6E2-0AA2-41C0-878F-479DFE5222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D893F0-7B80-4B55-83AA-99B5D65E61F2}" type="datetimeFigureOut">
              <a:rPr lang="ru-RU" smtClean="0"/>
              <a:pPr>
                <a:defRPr/>
              </a:pPr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E4E97-998B-4160-9969-0012E82A8C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0" y="852311"/>
            <a:ext cx="7874000" cy="2556933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9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78000" y="3506256"/>
            <a:ext cx="7874000" cy="2110801"/>
          </a:xfrm>
        </p:spPr>
        <p:txBody>
          <a:bodyPr anchor="t"/>
          <a:lstStyle>
            <a:lvl1pPr marL="90277" indent="0" algn="l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E0215C-9A0E-431A-BF19-AE3C97376CAE}" type="datetimeFigureOut">
              <a:rPr lang="ru-RU" smtClean="0"/>
              <a:pPr>
                <a:defRPr/>
              </a:pPr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05333" y="8971463"/>
            <a:ext cx="846667" cy="510499"/>
          </a:xfrm>
        </p:spPr>
        <p:txBody>
          <a:bodyPr/>
          <a:lstStyle/>
          <a:p>
            <a:pPr>
              <a:defRPr/>
            </a:pPr>
            <a:fld id="{28B7CFCB-ED96-4DA7-BBDE-37725A508D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8000" y="2237317"/>
            <a:ext cx="4487333" cy="6327967"/>
          </a:xfrm>
        </p:spPr>
        <p:txBody>
          <a:bodyPr/>
          <a:lstStyle>
            <a:lvl1pPr>
              <a:defRPr sz="32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64667" y="2237317"/>
            <a:ext cx="4487333" cy="6327967"/>
          </a:xfrm>
        </p:spPr>
        <p:txBody>
          <a:bodyPr/>
          <a:lstStyle>
            <a:lvl1pPr>
              <a:defRPr sz="32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383ED5-4792-456F-9B1C-1BAA88F63348}" type="datetimeFigureOut">
              <a:rPr lang="ru-RU" smtClean="0"/>
              <a:pPr>
                <a:defRPr/>
              </a:pPr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A20A8-8810-4BA4-958D-42FB69E5FE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381765"/>
            <a:ext cx="9144000" cy="159808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146315"/>
            <a:ext cx="4489098" cy="1049851"/>
          </a:xfrm>
        </p:spPr>
        <p:txBody>
          <a:bodyPr anchor="ctr"/>
          <a:lstStyle>
            <a:lvl1pPr marL="0" indent="0">
              <a:buNone/>
              <a:defRPr sz="3000" b="0" cap="all" baseline="0">
                <a:solidFill>
                  <a:schemeClr val="tx1"/>
                </a:solidFill>
              </a:defRPr>
            </a:lvl1pPr>
            <a:lvl2pPr>
              <a:buNone/>
              <a:defRPr sz="2500" b="1"/>
            </a:lvl2pPr>
            <a:lvl3pPr>
              <a:buNone/>
              <a:defRPr sz="22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61140" y="2146315"/>
            <a:ext cx="4490861" cy="1049851"/>
          </a:xfrm>
        </p:spPr>
        <p:txBody>
          <a:bodyPr anchor="ctr"/>
          <a:lstStyle>
            <a:lvl1pPr marL="0" indent="0">
              <a:buNone/>
              <a:defRPr sz="3000" b="0" cap="all" baseline="0">
                <a:solidFill>
                  <a:schemeClr val="tx1"/>
                </a:solidFill>
              </a:defRPr>
            </a:lvl1pPr>
            <a:lvl2pPr>
              <a:buNone/>
              <a:defRPr sz="2500" b="1"/>
            </a:lvl2pPr>
            <a:lvl3pPr>
              <a:buNone/>
              <a:defRPr sz="22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8000" y="3302706"/>
            <a:ext cx="4489098" cy="526257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61140" y="3302706"/>
            <a:ext cx="4490861" cy="526257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3CE200-2CBE-4A16-AF91-69BCE98E7B08}" type="datetimeFigureOut">
              <a:rPr lang="ru-RU" smtClean="0"/>
              <a:pPr>
                <a:defRPr/>
              </a:pPr>
              <a:t>07.10.2015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10209-8CC5-4FA5-AEB1-113F05B09E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E636AD-3842-451F-ACB3-E4A6186B3020}" type="datetimeFigureOut">
              <a:rPr lang="ru-RU" smtClean="0"/>
              <a:pPr>
                <a:defRPr/>
              </a:pPr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B0749-A05C-434B-A4DD-48BE9094F6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C3063A-8DB5-49ED-9A9F-5B273CD2F668}" type="datetimeFigureOut">
              <a:rPr lang="ru-RU" smtClean="0"/>
              <a:pPr>
                <a:defRPr/>
              </a:pPr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C6461-8F2A-4B2B-BDDE-3E43296BED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381764"/>
            <a:ext cx="3342570" cy="162471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7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001" y="2130778"/>
            <a:ext cx="3342570" cy="6434506"/>
          </a:xfrm>
        </p:spPr>
        <p:txBody>
          <a:bodyPr/>
          <a:lstStyle>
            <a:lvl1pPr marL="0" indent="0">
              <a:buNone/>
              <a:defRPr sz="1700"/>
            </a:lvl1pPr>
            <a:lvl2pPr>
              <a:buNone/>
              <a:defRPr sz="15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972278" y="381765"/>
            <a:ext cx="5679722" cy="8183519"/>
          </a:xfrm>
        </p:spPr>
        <p:txBody>
          <a:bodyPr/>
          <a:lstStyle>
            <a:lvl1pPr>
              <a:defRPr sz="3200"/>
            </a:lvl1pPr>
            <a:lvl2pPr>
              <a:defRPr sz="3000"/>
            </a:lvl2pPr>
            <a:lvl3pPr>
              <a:defRPr sz="2700"/>
            </a:lvl3pPr>
            <a:lvl4pPr>
              <a:defRPr sz="2500"/>
            </a:lvl4pPr>
            <a:lvl5pPr>
              <a:defRPr sz="2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2B86B-67E5-4F8E-B801-55AA73B7127E}" type="datetimeFigureOut">
              <a:rPr lang="ru-RU" smtClean="0"/>
              <a:pPr>
                <a:defRPr/>
              </a:pPr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E9E1D-F17D-4B5A-B4F7-AACC23E12F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0" y="852311"/>
            <a:ext cx="6096000" cy="730236"/>
          </a:xfrm>
        </p:spPr>
        <p:txBody>
          <a:bodyPr lIns="56423" rIns="56423" bIns="0" anchor="b">
            <a:sp3d prstMaterial="softEdge"/>
          </a:bodyPr>
          <a:lstStyle>
            <a:lvl1pPr algn="ctr">
              <a:buNone/>
              <a:defRPr sz="25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32000" y="2561373"/>
            <a:ext cx="6096000" cy="5540022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9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32000" y="1631341"/>
            <a:ext cx="6096000" cy="741511"/>
          </a:xfrm>
        </p:spPr>
        <p:txBody>
          <a:bodyPr lIns="56423" tIns="56423" rIns="56423" anchor="t"/>
          <a:lstStyle>
            <a:lvl1pPr marL="0" indent="0" algn="ctr">
              <a:buNone/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6A2826-C889-48CD-91A3-06DAFBDC980C}" type="datetimeFigureOut">
              <a:rPr lang="ru-RU" smtClean="0"/>
              <a:pPr>
                <a:defRPr/>
              </a:pPr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921D6-47F2-4270-9CF4-B094AC0525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08000" y="383985"/>
            <a:ext cx="9144000" cy="1598083"/>
          </a:xfrm>
          <a:prstGeom prst="rect">
            <a:avLst/>
          </a:prstGeom>
        </p:spPr>
        <p:txBody>
          <a:bodyPr vert="horz" lIns="112846" tIns="56423" rIns="112846" bIns="5642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08000" y="2237317"/>
            <a:ext cx="9144000" cy="6584103"/>
          </a:xfrm>
          <a:prstGeom prst="rect">
            <a:avLst/>
          </a:prstGeom>
        </p:spPr>
        <p:txBody>
          <a:bodyPr vert="horz" lIns="112846" tIns="56423" rIns="112846" bIns="56423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08000" y="8971463"/>
            <a:ext cx="2370667" cy="510499"/>
          </a:xfrm>
          <a:prstGeom prst="rect">
            <a:avLst/>
          </a:prstGeom>
        </p:spPr>
        <p:txBody>
          <a:bodyPr vert="horz" lIns="112846" tIns="56423" rIns="112846" bIns="56423" anchor="b"/>
          <a:lstStyle>
            <a:lvl1pPr algn="l" eaLnBrk="1" latinLnBrk="0" hangingPunct="1">
              <a:defRPr kumimoji="0" sz="15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EA4635E-946D-425C-A062-8E0BF75596E5}" type="datetimeFigureOut">
              <a:rPr lang="ru-RU" smtClean="0"/>
              <a:pPr>
                <a:defRPr/>
              </a:pPr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471334" y="8971463"/>
            <a:ext cx="3217333" cy="510499"/>
          </a:xfrm>
          <a:prstGeom prst="rect">
            <a:avLst/>
          </a:prstGeom>
        </p:spPr>
        <p:txBody>
          <a:bodyPr vert="horz" lIns="112846" tIns="56423" rIns="112846" bIns="56423" anchor="b"/>
          <a:lstStyle>
            <a:lvl1pPr algn="ctr" eaLnBrk="1" latinLnBrk="0" hangingPunct="1">
              <a:defRPr kumimoji="0" sz="15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805333" y="8971463"/>
            <a:ext cx="846667" cy="510499"/>
          </a:xfrm>
          <a:prstGeom prst="rect">
            <a:avLst/>
          </a:prstGeom>
        </p:spPr>
        <p:txBody>
          <a:bodyPr vert="horz" lIns="0" tIns="56423" rIns="0" bIns="56423" anchor="b"/>
          <a:lstStyle>
            <a:lvl1pPr algn="r" eaLnBrk="1" latinLnBrk="0" hangingPunct="1">
              <a:defRPr kumimoji="0" sz="15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2C2DAD6-6B3D-4CF1-AD45-75DEC10F01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1" latinLnBrk="0" hangingPunct="1">
        <a:spcBef>
          <a:spcPct val="0"/>
        </a:spcBef>
        <a:buNone/>
        <a:defRPr kumimoji="0" sz="5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677077" indent="-507807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1072038" indent="-349823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399292" indent="-282115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670122" indent="-225692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907099" indent="-225692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177930" indent="-225692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2426191" indent="-22569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453" indent="-22569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922714" indent="-22569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642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284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926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2569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8211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3853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9496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5138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77800"/>
            <a:ext cx="9799638" cy="23955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279400" y="3035300"/>
            <a:ext cx="9647238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algn="ctr"/>
            <a:r>
              <a:rPr lang="ru-RU" sz="3600" b="1">
                <a:solidFill>
                  <a:srgbClr val="00008B"/>
                </a:solidFill>
                <a:latin typeface="Arial - 36"/>
              </a:rPr>
              <a:t>Презентация </a:t>
            </a:r>
          </a:p>
          <a:p>
            <a:pPr algn="ctr"/>
            <a:r>
              <a:rPr lang="ru-RU" sz="3600" b="1">
                <a:solidFill>
                  <a:srgbClr val="00008B"/>
                </a:solidFill>
                <a:latin typeface="Arial - 36"/>
              </a:rPr>
              <a:t>к уроку английского языка</a:t>
            </a:r>
          </a:p>
          <a:p>
            <a:pPr algn="ctr"/>
            <a:r>
              <a:rPr lang="ru-RU" sz="3600" b="1">
                <a:solidFill>
                  <a:srgbClr val="00008B"/>
                </a:solidFill>
                <a:latin typeface="Arial - 36"/>
              </a:rPr>
              <a:t> в 3 классе </a:t>
            </a:r>
          </a:p>
          <a:p>
            <a:pPr algn="ctr"/>
            <a:endParaRPr lang="ru-RU" sz="3600" b="1">
              <a:solidFill>
                <a:srgbClr val="00008B"/>
              </a:solidFill>
              <a:latin typeface="Arial - 36"/>
            </a:endParaRPr>
          </a:p>
          <a:p>
            <a:pPr algn="ctr"/>
            <a:r>
              <a:rPr lang="ru-RU" sz="3600" b="1">
                <a:solidFill>
                  <a:srgbClr val="00008B"/>
                </a:solidFill>
                <a:latin typeface="Arial - 36"/>
              </a:rPr>
              <a:t>Учитель английского языка </a:t>
            </a:r>
          </a:p>
          <a:p>
            <a:pPr algn="ctr"/>
            <a:r>
              <a:rPr lang="ru-RU" sz="3600" b="1">
                <a:solidFill>
                  <a:srgbClr val="00008B"/>
                </a:solidFill>
                <a:latin typeface="Arial - 36"/>
              </a:rPr>
              <a:t>МБОУ СОШ № 48</a:t>
            </a:r>
          </a:p>
          <a:p>
            <a:pPr algn="ctr"/>
            <a:r>
              <a:rPr lang="ru-RU" sz="3600" b="1">
                <a:solidFill>
                  <a:srgbClr val="00008B"/>
                </a:solidFill>
                <a:latin typeface="Arial - 36"/>
              </a:rPr>
              <a:t> г. Владимир</a:t>
            </a:r>
          </a:p>
          <a:p>
            <a:pPr algn="ctr"/>
            <a:r>
              <a:rPr lang="ru-RU" sz="3600" b="1">
                <a:solidFill>
                  <a:srgbClr val="00008B"/>
                </a:solidFill>
                <a:latin typeface="Arial - 36"/>
              </a:rPr>
              <a:t>Губанова Светлана Валерьевна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866900" y="914400"/>
            <a:ext cx="693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 - 48"/>
              </a:rPr>
              <a:t>Many, much, a lot of.</a:t>
            </a:r>
            <a:r>
              <a:rPr lang="en-US" sz="3600">
                <a:solidFill>
                  <a:srgbClr val="FF0000"/>
                </a:solidFill>
                <a:latin typeface="Arial - 48"/>
              </a:rPr>
              <a:t> </a:t>
            </a:r>
            <a:endParaRPr lang="ru-RU" sz="3600">
              <a:solidFill>
                <a:srgbClr val="FF0000"/>
              </a:solidFill>
              <a:latin typeface="Arial - 4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373063" y="5124450"/>
            <a:ext cx="70866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r>
              <a:rPr lang="en-US" sz="4400" b="1">
                <a:solidFill>
                  <a:srgbClr val="000000"/>
                </a:solidFill>
                <a:latin typeface="Arial - 48"/>
              </a:rPr>
              <a:t>I can eat </a:t>
            </a:r>
            <a:r>
              <a:rPr lang="en-US" sz="4400" b="1">
                <a:solidFill>
                  <a:srgbClr val="FF0000"/>
                </a:solidFill>
                <a:latin typeface="Arial - 48"/>
              </a:rPr>
              <a:t>a lot of</a:t>
            </a:r>
            <a:r>
              <a:rPr lang="en-US" sz="4400" b="1">
                <a:solidFill>
                  <a:srgbClr val="000000"/>
                </a:solidFill>
                <a:latin typeface="Arial - 48"/>
              </a:rPr>
              <a:t> bread.</a:t>
            </a:r>
            <a:endParaRPr lang="ru-RU" sz="4400" b="1">
              <a:solidFill>
                <a:srgbClr val="000000"/>
              </a:solidFill>
              <a:latin typeface="Arial - 48"/>
            </a:endParaRPr>
          </a:p>
        </p:txBody>
      </p:sp>
      <p:grpSp>
        <p:nvGrpSpPr>
          <p:cNvPr id="22531" name="Группа 4"/>
          <p:cNvGrpSpPr>
            <a:grpSpLocks/>
          </p:cNvGrpSpPr>
          <p:nvPr/>
        </p:nvGrpSpPr>
        <p:grpSpPr bwMode="auto">
          <a:xfrm>
            <a:off x="6664325" y="4114800"/>
            <a:ext cx="3419475" cy="4927600"/>
            <a:chOff x="7481062" y="4115562"/>
            <a:chExt cx="2602738" cy="3647859"/>
          </a:xfrm>
        </p:grpSpPr>
        <p:pic>
          <p:nvPicPr>
            <p:cNvPr id="22533" name="Рисунок 2"/>
            <p:cNvPicPr>
              <a:picLocks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81062" y="4115562"/>
              <a:ext cx="2447163" cy="3262884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2534" name="TextBox 3"/>
            <p:cNvSpPr txBox="1">
              <a:spLocks noChangeArrowheads="1"/>
            </p:cNvSpPr>
            <p:nvPr/>
          </p:nvSpPr>
          <p:spPr bwMode="auto">
            <a:xfrm>
              <a:off x="9880600" y="7378700"/>
              <a:ext cx="20320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>
                <a:latin typeface="Trebuchet MS" pitchFamily="34" charset="0"/>
              </a:endParaRPr>
            </a:p>
          </p:txBody>
        </p:sp>
      </p:grpSp>
      <p:graphicFrame>
        <p:nvGraphicFramePr>
          <p:cNvPr id="6" name="Схема 5"/>
          <p:cNvGraphicFramePr/>
          <p:nvPr/>
        </p:nvGraphicFramePr>
        <p:xfrm>
          <a:off x="327472" y="185738"/>
          <a:ext cx="9361039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749300" y="660400"/>
            <a:ext cx="871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r>
              <a:rPr lang="en-US" sz="3200" b="1">
                <a:solidFill>
                  <a:srgbClr val="8B0000"/>
                </a:solidFill>
                <a:latin typeface="Arial - 36"/>
              </a:rPr>
              <a:t>What do you like to eat for breakfast?</a:t>
            </a:r>
            <a:endParaRPr lang="ru-RU" sz="3200" b="1">
              <a:solidFill>
                <a:srgbClr val="8B0000"/>
              </a:solidFill>
              <a:latin typeface="Arial - 36"/>
            </a:endParaRP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855663" y="1701800"/>
            <a:ext cx="657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r>
              <a:rPr lang="en-US" sz="3200" b="1">
                <a:solidFill>
                  <a:srgbClr val="FF6820"/>
                </a:solidFill>
                <a:latin typeface="Arial - 36"/>
              </a:rPr>
              <a:t>I like to eat..... for breakfast.</a:t>
            </a:r>
            <a:endParaRPr lang="ru-RU" sz="3200" b="1">
              <a:solidFill>
                <a:srgbClr val="FF6820"/>
              </a:solidFill>
              <a:latin typeface="Arial - 36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4013" y="2711450"/>
          <a:ext cx="8730869" cy="4308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166"/>
                <a:gridCol w="1455166"/>
                <a:gridCol w="1455039"/>
                <a:gridCol w="1455166"/>
                <a:gridCol w="1455166"/>
                <a:gridCol w="1455166"/>
              </a:tblGrid>
              <a:tr h="2154174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9" marB="45719"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9" marB="45719"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9" marB="45719"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9" marB="45719"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9" marB="45719"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9" marB="45719"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2154174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9" marB="45719"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9" marB="45719"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9" marB="45719"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9" marB="45719"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9" marB="45719"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9" marB="45719"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4363" name="Группа 6"/>
          <p:cNvGrpSpPr>
            <a:grpSpLocks/>
          </p:cNvGrpSpPr>
          <p:nvPr/>
        </p:nvGrpSpPr>
        <p:grpSpPr bwMode="auto">
          <a:xfrm>
            <a:off x="404813" y="3263900"/>
            <a:ext cx="1416050" cy="1428750"/>
            <a:chOff x="404428" y="3263757"/>
            <a:chExt cx="1416692" cy="1428166"/>
          </a:xfrm>
        </p:grpSpPr>
        <p:pic>
          <p:nvPicPr>
            <p:cNvPr id="14395" name="Рисунок 4"/>
            <p:cNvPicPr>
              <a:picLocks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4428" y="3263757"/>
              <a:ext cx="1278879" cy="104829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4396" name="TextBox 5"/>
            <p:cNvSpPr txBox="1">
              <a:spLocks noChangeArrowheads="1"/>
            </p:cNvSpPr>
            <p:nvPr/>
          </p:nvSpPr>
          <p:spPr bwMode="auto">
            <a:xfrm>
              <a:off x="1617640" y="4307202"/>
              <a:ext cx="20348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>
                <a:latin typeface="Trebuchet MS" pitchFamily="34" charset="0"/>
              </a:endParaRPr>
            </a:p>
          </p:txBody>
        </p:sp>
      </p:grpSp>
      <p:grpSp>
        <p:nvGrpSpPr>
          <p:cNvPr id="14364" name="Группа 9"/>
          <p:cNvGrpSpPr>
            <a:grpSpLocks/>
          </p:cNvGrpSpPr>
          <p:nvPr/>
        </p:nvGrpSpPr>
        <p:grpSpPr bwMode="auto">
          <a:xfrm>
            <a:off x="1858963" y="3127375"/>
            <a:ext cx="1417637" cy="1701800"/>
            <a:chOff x="1859403" y="3126607"/>
            <a:chExt cx="1417075" cy="1703120"/>
          </a:xfrm>
        </p:grpSpPr>
        <p:pic>
          <p:nvPicPr>
            <p:cNvPr id="14393" name="Рисунок 7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59403" y="3126607"/>
              <a:ext cx="1287413" cy="1322589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4394" name="TextBox 8"/>
            <p:cNvSpPr txBox="1">
              <a:spLocks noChangeArrowheads="1"/>
            </p:cNvSpPr>
            <p:nvPr/>
          </p:nvSpPr>
          <p:spPr bwMode="auto">
            <a:xfrm>
              <a:off x="3098683" y="4445006"/>
              <a:ext cx="177795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>
                <a:latin typeface="Trebuchet MS" pitchFamily="34" charset="0"/>
              </a:endParaRPr>
            </a:p>
          </p:txBody>
        </p:sp>
      </p:grpSp>
      <p:grpSp>
        <p:nvGrpSpPr>
          <p:cNvPr id="14365" name="Группа 12"/>
          <p:cNvGrpSpPr>
            <a:grpSpLocks/>
          </p:cNvGrpSpPr>
          <p:nvPr/>
        </p:nvGrpSpPr>
        <p:grpSpPr bwMode="auto">
          <a:xfrm>
            <a:off x="3314700" y="3313113"/>
            <a:ext cx="1417638" cy="1335087"/>
            <a:chOff x="3314370" y="3312418"/>
            <a:chExt cx="1417345" cy="1335689"/>
          </a:xfrm>
        </p:grpSpPr>
        <p:pic>
          <p:nvPicPr>
            <p:cNvPr id="14391" name="Рисунок 10"/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14370" y="3312418"/>
              <a:ext cx="1237599" cy="928199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4392" name="TextBox 11"/>
            <p:cNvSpPr txBox="1">
              <a:spLocks noChangeArrowheads="1"/>
            </p:cNvSpPr>
            <p:nvPr/>
          </p:nvSpPr>
          <p:spPr bwMode="auto">
            <a:xfrm>
              <a:off x="4528820" y="4263386"/>
              <a:ext cx="202895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>
                <a:latin typeface="Trebuchet MS" pitchFamily="34" charset="0"/>
              </a:endParaRPr>
            </a:p>
          </p:txBody>
        </p:sp>
      </p:grpSp>
      <p:grpSp>
        <p:nvGrpSpPr>
          <p:cNvPr id="14366" name="Группа 15"/>
          <p:cNvGrpSpPr>
            <a:grpSpLocks/>
          </p:cNvGrpSpPr>
          <p:nvPr/>
        </p:nvGrpSpPr>
        <p:grpSpPr bwMode="auto">
          <a:xfrm>
            <a:off x="4770438" y="3255963"/>
            <a:ext cx="1416050" cy="1447800"/>
            <a:chOff x="4769674" y="3256520"/>
            <a:chExt cx="1416942" cy="1447485"/>
          </a:xfrm>
        </p:grpSpPr>
        <p:pic>
          <p:nvPicPr>
            <p:cNvPr id="14389" name="Рисунок 13"/>
            <p:cNvPicPr>
              <a:picLocks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69674" y="3256520"/>
              <a:ext cx="1280073" cy="1060857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4390" name="TextBox 14"/>
            <p:cNvSpPr txBox="1">
              <a:spLocks noChangeArrowheads="1"/>
            </p:cNvSpPr>
            <p:nvPr/>
          </p:nvSpPr>
          <p:spPr bwMode="auto">
            <a:xfrm>
              <a:off x="5983323" y="4319284"/>
              <a:ext cx="203293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>
                <a:latin typeface="Trebuchet MS" pitchFamily="34" charset="0"/>
              </a:endParaRPr>
            </a:p>
          </p:txBody>
        </p:sp>
      </p:grpSp>
      <p:grpSp>
        <p:nvGrpSpPr>
          <p:cNvPr id="14367" name="Группа 18"/>
          <p:cNvGrpSpPr>
            <a:grpSpLocks/>
          </p:cNvGrpSpPr>
          <p:nvPr/>
        </p:nvGrpSpPr>
        <p:grpSpPr bwMode="auto">
          <a:xfrm>
            <a:off x="6224588" y="3046413"/>
            <a:ext cx="1417637" cy="1868487"/>
            <a:chOff x="6224650" y="3045688"/>
            <a:chExt cx="1417321" cy="1869149"/>
          </a:xfrm>
        </p:grpSpPr>
        <p:pic>
          <p:nvPicPr>
            <p:cNvPr id="14387" name="Рисунок 16"/>
            <p:cNvPicPr>
              <a:picLocks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24650" y="3045688"/>
              <a:ext cx="1209661" cy="1451492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4388" name="TextBox 17"/>
            <p:cNvSpPr txBox="1">
              <a:spLocks noChangeArrowheads="1"/>
            </p:cNvSpPr>
            <p:nvPr/>
          </p:nvSpPr>
          <p:spPr bwMode="auto">
            <a:xfrm>
              <a:off x="7413628" y="4530116"/>
              <a:ext cx="228343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>
                <a:latin typeface="Trebuchet MS" pitchFamily="34" charset="0"/>
              </a:endParaRPr>
            </a:p>
          </p:txBody>
        </p:sp>
      </p:grpSp>
      <p:grpSp>
        <p:nvGrpSpPr>
          <p:cNvPr id="14368" name="Группа 21"/>
          <p:cNvGrpSpPr>
            <a:grpSpLocks/>
          </p:cNvGrpSpPr>
          <p:nvPr/>
        </p:nvGrpSpPr>
        <p:grpSpPr bwMode="auto">
          <a:xfrm>
            <a:off x="7680325" y="3375025"/>
            <a:ext cx="1416050" cy="1201738"/>
            <a:chOff x="7680082" y="3375624"/>
            <a:chExt cx="1416790" cy="1201127"/>
          </a:xfrm>
        </p:grpSpPr>
        <p:pic>
          <p:nvPicPr>
            <p:cNvPr id="14385" name="Рисунок 19"/>
            <p:cNvPicPr>
              <a:picLocks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80082" y="3375624"/>
              <a:ext cx="1319671" cy="824556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4386" name="TextBox 20"/>
            <p:cNvSpPr txBox="1">
              <a:spLocks noChangeArrowheads="1"/>
            </p:cNvSpPr>
            <p:nvPr/>
          </p:nvSpPr>
          <p:spPr bwMode="auto">
            <a:xfrm>
              <a:off x="8918934" y="4192030"/>
              <a:ext cx="177938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>
                <a:latin typeface="Trebuchet MS" pitchFamily="34" charset="0"/>
              </a:endParaRPr>
            </a:p>
          </p:txBody>
        </p:sp>
      </p:grpSp>
      <p:grpSp>
        <p:nvGrpSpPr>
          <p:cNvPr id="14369" name="Группа 24"/>
          <p:cNvGrpSpPr>
            <a:grpSpLocks/>
          </p:cNvGrpSpPr>
          <p:nvPr/>
        </p:nvGrpSpPr>
        <p:grpSpPr bwMode="auto">
          <a:xfrm>
            <a:off x="404813" y="5302250"/>
            <a:ext cx="1416050" cy="1651000"/>
            <a:chOff x="404428" y="5302190"/>
            <a:chExt cx="1416692" cy="1650726"/>
          </a:xfrm>
        </p:grpSpPr>
        <p:pic>
          <p:nvPicPr>
            <p:cNvPr id="14383" name="Рисунок 22"/>
            <p:cNvPicPr>
              <a:picLocks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4428" y="5302190"/>
              <a:ext cx="1279771" cy="127977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4384" name="TextBox 23"/>
            <p:cNvSpPr txBox="1">
              <a:spLocks noChangeArrowheads="1"/>
            </p:cNvSpPr>
            <p:nvPr/>
          </p:nvSpPr>
          <p:spPr bwMode="auto">
            <a:xfrm>
              <a:off x="1617640" y="6568195"/>
              <a:ext cx="20348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>
                <a:latin typeface="Trebuchet MS" pitchFamily="34" charset="0"/>
              </a:endParaRPr>
            </a:p>
          </p:txBody>
        </p:sp>
      </p:grpSp>
      <p:grpSp>
        <p:nvGrpSpPr>
          <p:cNvPr id="14370" name="Группа 27"/>
          <p:cNvGrpSpPr>
            <a:grpSpLocks/>
          </p:cNvGrpSpPr>
          <p:nvPr/>
        </p:nvGrpSpPr>
        <p:grpSpPr bwMode="auto">
          <a:xfrm>
            <a:off x="1858963" y="5330825"/>
            <a:ext cx="1417637" cy="1606550"/>
            <a:chOff x="1859403" y="5330244"/>
            <a:chExt cx="1417074" cy="1607624"/>
          </a:xfrm>
        </p:grpSpPr>
        <p:pic>
          <p:nvPicPr>
            <p:cNvPr id="14381" name="Рисунок 25"/>
            <p:cNvPicPr>
              <a:picLocks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59403" y="5330244"/>
              <a:ext cx="1256301" cy="1223664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4382" name="TextBox 26"/>
            <p:cNvSpPr txBox="1">
              <a:spLocks noChangeArrowheads="1"/>
            </p:cNvSpPr>
            <p:nvPr/>
          </p:nvSpPr>
          <p:spPr bwMode="auto">
            <a:xfrm>
              <a:off x="3073284" y="6553147"/>
              <a:ext cx="203193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>
                <a:latin typeface="Trebuchet MS" pitchFamily="34" charset="0"/>
              </a:endParaRPr>
            </a:p>
          </p:txBody>
        </p:sp>
      </p:grpSp>
      <p:grpSp>
        <p:nvGrpSpPr>
          <p:cNvPr id="14371" name="Группа 30"/>
          <p:cNvGrpSpPr>
            <a:grpSpLocks/>
          </p:cNvGrpSpPr>
          <p:nvPr/>
        </p:nvGrpSpPr>
        <p:grpSpPr bwMode="auto">
          <a:xfrm>
            <a:off x="3314700" y="5473700"/>
            <a:ext cx="1417638" cy="1320800"/>
            <a:chOff x="3314370" y="5474245"/>
            <a:chExt cx="1417345" cy="1320383"/>
          </a:xfrm>
        </p:grpSpPr>
        <p:pic>
          <p:nvPicPr>
            <p:cNvPr id="14379" name="Рисунок 28"/>
            <p:cNvPicPr>
              <a:picLocks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314370" y="5474245"/>
              <a:ext cx="1234816" cy="926049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4380" name="TextBox 29"/>
            <p:cNvSpPr txBox="1">
              <a:spLocks noChangeArrowheads="1"/>
            </p:cNvSpPr>
            <p:nvPr/>
          </p:nvSpPr>
          <p:spPr bwMode="auto">
            <a:xfrm>
              <a:off x="4528820" y="6409907"/>
              <a:ext cx="202895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>
                <a:latin typeface="Trebuchet MS" pitchFamily="34" charset="0"/>
              </a:endParaRPr>
            </a:p>
          </p:txBody>
        </p:sp>
      </p:grpSp>
      <p:grpSp>
        <p:nvGrpSpPr>
          <p:cNvPr id="14372" name="Группа 33"/>
          <p:cNvGrpSpPr>
            <a:grpSpLocks/>
          </p:cNvGrpSpPr>
          <p:nvPr/>
        </p:nvGrpSpPr>
        <p:grpSpPr bwMode="auto">
          <a:xfrm>
            <a:off x="4770438" y="5507038"/>
            <a:ext cx="1416050" cy="1254125"/>
            <a:chOff x="4769674" y="5507713"/>
            <a:chExt cx="1416942" cy="1253447"/>
          </a:xfrm>
        </p:grpSpPr>
        <p:pic>
          <p:nvPicPr>
            <p:cNvPr id="14377" name="Рисунок 31"/>
            <p:cNvPicPr>
              <a:picLocks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69674" y="5507713"/>
              <a:ext cx="1298511" cy="861859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4378" name="TextBox 32"/>
            <p:cNvSpPr txBox="1">
              <a:spLocks noChangeArrowheads="1"/>
            </p:cNvSpPr>
            <p:nvPr/>
          </p:nvSpPr>
          <p:spPr bwMode="auto">
            <a:xfrm>
              <a:off x="6008754" y="6376439"/>
              <a:ext cx="177862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>
                <a:latin typeface="Trebuchet MS" pitchFamily="34" charset="0"/>
              </a:endParaRPr>
            </a:p>
          </p:txBody>
        </p:sp>
      </p:grpSp>
      <p:pic>
        <p:nvPicPr>
          <p:cNvPr id="14373" name="Рисунок 34"/>
          <p:cNvPicPr>
            <a:picLocks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73788" y="5413375"/>
            <a:ext cx="1455737" cy="10572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14374" name="Группа 37"/>
          <p:cNvGrpSpPr>
            <a:grpSpLocks/>
          </p:cNvGrpSpPr>
          <p:nvPr/>
        </p:nvGrpSpPr>
        <p:grpSpPr bwMode="auto">
          <a:xfrm>
            <a:off x="7680325" y="5472113"/>
            <a:ext cx="1416050" cy="1314450"/>
            <a:chOff x="7680082" y="5472175"/>
            <a:chExt cx="1416790" cy="1314590"/>
          </a:xfrm>
        </p:grpSpPr>
        <p:pic>
          <p:nvPicPr>
            <p:cNvPr id="14375" name="Рисунок 35"/>
            <p:cNvPicPr>
              <a:picLocks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680082" y="5472175"/>
              <a:ext cx="1322091" cy="93980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4376" name="TextBox 36"/>
            <p:cNvSpPr txBox="1">
              <a:spLocks noChangeArrowheads="1"/>
            </p:cNvSpPr>
            <p:nvPr/>
          </p:nvSpPr>
          <p:spPr bwMode="auto">
            <a:xfrm>
              <a:off x="8918934" y="6402044"/>
              <a:ext cx="177938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3"/>
          <p:cNvGrpSpPr>
            <a:grpSpLocks/>
          </p:cNvGrpSpPr>
          <p:nvPr/>
        </p:nvGrpSpPr>
        <p:grpSpPr bwMode="auto">
          <a:xfrm>
            <a:off x="1960563" y="2900363"/>
            <a:ext cx="1760537" cy="2728912"/>
            <a:chOff x="1960118" y="2899918"/>
            <a:chExt cx="1760982" cy="2729902"/>
          </a:xfrm>
        </p:grpSpPr>
        <p:pic>
          <p:nvPicPr>
            <p:cNvPr id="15371" name="Рисунок 1"/>
            <p:cNvPicPr>
              <a:picLocks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60118" y="2899918"/>
              <a:ext cx="1519809" cy="2350135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5372" name="TextBox 2"/>
            <p:cNvSpPr txBox="1">
              <a:spLocks noChangeArrowheads="1"/>
            </p:cNvSpPr>
            <p:nvPr/>
          </p:nvSpPr>
          <p:spPr bwMode="auto">
            <a:xfrm>
              <a:off x="3441700" y="5245099"/>
              <a:ext cx="27940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>
                <a:latin typeface="Trebuchet MS" pitchFamily="34" charset="0"/>
              </a:endParaRPr>
            </a:p>
          </p:txBody>
        </p:sp>
      </p:grp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943100" y="6184900"/>
            <a:ext cx="220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r>
              <a:rPr lang="ru-RU" sz="3600" b="1">
                <a:solidFill>
                  <a:srgbClr val="A52A00"/>
                </a:solidFill>
                <a:latin typeface="Arial - 48"/>
              </a:rPr>
              <a:t>одно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292100" y="558800"/>
            <a:ext cx="99568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endParaRPr lang="ru-RU">
              <a:latin typeface="Trebuchet MS" pitchFamily="34" charset="0"/>
            </a:endParaRPr>
          </a:p>
          <a:p>
            <a:r>
              <a:rPr lang="ru-RU">
                <a:latin typeface="Trebuchet MS" pitchFamily="34" charset="0"/>
              </a:rPr>
              <a:t> </a:t>
            </a:r>
            <a:r>
              <a:rPr lang="en-US" sz="3600" b="1">
                <a:solidFill>
                  <a:srgbClr val="8B0000"/>
                </a:solidFill>
                <a:latin typeface="Arial - 48"/>
              </a:rPr>
              <a:t>How many apples can you see?</a:t>
            </a:r>
            <a:endParaRPr lang="ru-RU" sz="3600" b="1">
              <a:solidFill>
                <a:srgbClr val="8B0000"/>
              </a:solidFill>
              <a:latin typeface="Arial - 48"/>
            </a:endParaRP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5905500" y="6172200"/>
            <a:ext cx="251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r>
              <a:rPr lang="ru-RU" sz="3600" b="1">
                <a:solidFill>
                  <a:srgbClr val="A52A00"/>
                </a:solidFill>
                <a:latin typeface="Arial - 48"/>
              </a:rPr>
              <a:t>много</a:t>
            </a:r>
          </a:p>
        </p:txBody>
      </p:sp>
      <p:grpSp>
        <p:nvGrpSpPr>
          <p:cNvPr id="15366" name="Группа 9"/>
          <p:cNvGrpSpPr>
            <a:grpSpLocks/>
          </p:cNvGrpSpPr>
          <p:nvPr/>
        </p:nvGrpSpPr>
        <p:grpSpPr bwMode="auto">
          <a:xfrm>
            <a:off x="5122863" y="2557463"/>
            <a:ext cx="3830637" cy="3402012"/>
            <a:chOff x="5122291" y="2556891"/>
            <a:chExt cx="3831209" cy="3403130"/>
          </a:xfrm>
        </p:grpSpPr>
        <p:pic>
          <p:nvPicPr>
            <p:cNvPr id="15369" name="Рисунок 7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22291" y="2556891"/>
              <a:ext cx="3519424" cy="3016758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5370" name="TextBox 8"/>
            <p:cNvSpPr txBox="1">
              <a:spLocks noChangeArrowheads="1"/>
            </p:cNvSpPr>
            <p:nvPr/>
          </p:nvSpPr>
          <p:spPr bwMode="auto">
            <a:xfrm>
              <a:off x="8623300" y="5575300"/>
              <a:ext cx="33020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>
                <a:latin typeface="Trebuchet MS" pitchFamily="34" charset="0"/>
              </a:endParaRPr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1408113" y="6184900"/>
            <a:ext cx="2312987" cy="110331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9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11800" y="6184900"/>
            <a:ext cx="2305050" cy="110331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9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749300"/>
            <a:ext cx="1941513" cy="21002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6387" name="Рисунок 2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3463" y="5842000"/>
            <a:ext cx="1844675" cy="21923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203200" y="3098800"/>
            <a:ext cx="9931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algn="ctr"/>
            <a:r>
              <a:rPr lang="en-US" sz="5400" b="1">
                <a:solidFill>
                  <a:srgbClr val="8B0000"/>
                </a:solidFill>
                <a:latin typeface="Arial - 72"/>
              </a:rPr>
              <a:t>Many, much, a lot of</a:t>
            </a:r>
          </a:p>
          <a:p>
            <a:r>
              <a:rPr lang="ru-RU" sz="5400" b="1">
                <a:solidFill>
                  <a:srgbClr val="8B0000"/>
                </a:solidFill>
                <a:latin typeface="Arial - 72"/>
              </a:rPr>
              <a:t>(</a:t>
            </a:r>
            <a:r>
              <a:rPr lang="ru-RU" sz="3600" b="1">
                <a:solidFill>
                  <a:srgbClr val="8B0000"/>
                </a:solidFill>
                <a:latin typeface="Arial - 48"/>
              </a:rPr>
              <a:t>слова в английском языке, которые обозначают "много").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025" y="762000"/>
            <a:ext cx="9577388" cy="7535863"/>
          </a:xfrm>
        </p:spPr>
        <p:txBody>
          <a:bodyPr rtlCol="0"/>
          <a:lstStyle/>
          <a:p>
            <a:pPr marL="514350" indent="-514350" defTabSz="1128461" eaLnBrk="1" fontAlgn="auto" hangingPunct="1">
              <a:spcAft>
                <a:spcPts val="37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AutoNum type="arabicPeriod"/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Arial - 48"/>
              </a:rPr>
              <a:t>Much, many, a lot of </a:t>
            </a:r>
            <a:r>
              <a:rPr lang="ru-RU" sz="3200" b="1" dirty="0" smtClean="0">
                <a:solidFill>
                  <a:srgbClr val="7030A0"/>
                </a:solidFill>
                <a:latin typeface="Arial - 48"/>
              </a:rPr>
              <a:t>обозначают «много».</a:t>
            </a:r>
          </a:p>
          <a:p>
            <a:pPr marL="514350" indent="-514350" defTabSz="1128461" eaLnBrk="1" fontAlgn="auto" hangingPunct="1">
              <a:spcAft>
                <a:spcPts val="37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AutoNum type="arabicPeriod"/>
              <a:defRPr/>
            </a:pPr>
            <a:r>
              <a:rPr lang="en-US" sz="3200" b="1" dirty="0" smtClean="0">
                <a:solidFill>
                  <a:schemeClr val="accent6"/>
                </a:solidFill>
                <a:latin typeface="Arial - 48"/>
              </a:rPr>
              <a:t>Many </a:t>
            </a:r>
            <a:r>
              <a:rPr lang="ru-RU" sz="3200" b="1" dirty="0" smtClean="0">
                <a:solidFill>
                  <a:schemeClr val="accent6"/>
                </a:solidFill>
                <a:latin typeface="Arial - 48"/>
              </a:rPr>
              <a:t>употребляется с названиями живых существ и предметов, которые можно сосчитать.</a:t>
            </a:r>
          </a:p>
          <a:p>
            <a:pPr marL="514350" indent="-514350" defTabSz="1128461" eaLnBrk="1" fontAlgn="auto" hangingPunct="1">
              <a:spcAft>
                <a:spcPts val="37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AutoNum type="arabicPeriod"/>
              <a:defRPr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Arial - 48"/>
              </a:rPr>
              <a:t>Many friends –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 - 48"/>
              </a:rPr>
              <a:t>много друзей,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Arial - 48"/>
              </a:rPr>
              <a:t>many sweets –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 - 48"/>
              </a:rPr>
              <a:t>много конфет.</a:t>
            </a:r>
          </a:p>
          <a:p>
            <a:pPr marL="514350" indent="-514350" defTabSz="1128461" eaLnBrk="1" fontAlgn="auto" hangingPunct="1">
              <a:spcAft>
                <a:spcPts val="37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AutoNum type="arabicPeriod"/>
              <a:defRPr/>
            </a:pPr>
            <a:r>
              <a:rPr lang="en-US" sz="3200" b="1" dirty="0" smtClean="0">
                <a:latin typeface="Arial - 48"/>
              </a:rPr>
              <a:t>Much </a:t>
            </a:r>
            <a:r>
              <a:rPr lang="ru-RU" sz="3200" b="1" dirty="0" smtClean="0">
                <a:latin typeface="Arial - 48"/>
              </a:rPr>
              <a:t>употребляется с названиями предметов и веществ, которые нельзя сосчитать.</a:t>
            </a:r>
          </a:p>
          <a:p>
            <a:pPr marL="514350" indent="-514350" defTabSz="1128461" eaLnBrk="1" fontAlgn="auto" hangingPunct="1">
              <a:spcAft>
                <a:spcPts val="37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AutoNum type="arabicPeriod"/>
              <a:defRPr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 - 48"/>
              </a:rPr>
              <a:t>Much meat –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 - 48"/>
              </a:rPr>
              <a:t> много мяса,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 - 48"/>
              </a:rPr>
              <a:t> much corn –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 - 48"/>
              </a:rPr>
              <a:t>много кукурузы.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Arial - 4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99480" y="473770"/>
          <a:ext cx="9649072" cy="8496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27472" y="329754"/>
          <a:ext cx="9649072" cy="8496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342900" y="508000"/>
            <a:ext cx="972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algn="ctr"/>
            <a:r>
              <a:rPr lang="ru-RU" sz="3600" b="1">
                <a:solidFill>
                  <a:srgbClr val="4B0082"/>
                </a:solidFill>
                <a:latin typeface="Arial - 48"/>
              </a:rPr>
              <a:t>Вставь пропущенные слова: </a:t>
            </a:r>
            <a:r>
              <a:rPr lang="en-US" sz="3600" b="1">
                <a:solidFill>
                  <a:srgbClr val="FF0000"/>
                </a:solidFill>
                <a:latin typeface="Arial - 48"/>
              </a:rPr>
              <a:t>much, many.</a:t>
            </a:r>
            <a:endParaRPr lang="ru-RU" sz="3600" b="1">
              <a:solidFill>
                <a:srgbClr val="FF0000"/>
              </a:solidFill>
              <a:latin typeface="Arial - 48"/>
            </a:endParaRP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420813" y="2363788"/>
            <a:ext cx="805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 - 26"/>
              </a:rPr>
              <a:t>1) The farmer hasn't got </a:t>
            </a:r>
            <a:r>
              <a:rPr lang="en-US" sz="2800" b="1">
                <a:solidFill>
                  <a:srgbClr val="FF0000"/>
                </a:solidFill>
                <a:latin typeface="Arial - 26"/>
              </a:rPr>
              <a:t>many</a:t>
            </a:r>
            <a:r>
              <a:rPr lang="en-US" sz="2800" b="1">
                <a:solidFill>
                  <a:srgbClr val="0000FF"/>
                </a:solidFill>
                <a:latin typeface="Arial - 26"/>
              </a:rPr>
              <a:t> apples.</a:t>
            </a:r>
            <a:endParaRPr lang="ru-RU" sz="2800" b="1">
              <a:solidFill>
                <a:srgbClr val="0000FF"/>
              </a:solidFill>
              <a:latin typeface="Arial - 26"/>
            </a:endParaRP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1447800" y="3517900"/>
            <a:ext cx="7448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 - 26"/>
              </a:rPr>
              <a:t>2) Peter gives Billy </a:t>
            </a:r>
            <a:r>
              <a:rPr lang="en-US" sz="2800" b="1">
                <a:solidFill>
                  <a:srgbClr val="FF0000"/>
                </a:solidFill>
                <a:latin typeface="Arial - 26"/>
              </a:rPr>
              <a:t>many</a:t>
            </a:r>
            <a:r>
              <a:rPr lang="en-US" sz="2800" b="1">
                <a:solidFill>
                  <a:srgbClr val="0000FF"/>
                </a:solidFill>
                <a:latin typeface="Arial - 26"/>
              </a:rPr>
              <a:t> sweets.</a:t>
            </a:r>
            <a:endParaRPr lang="ru-RU" sz="2800" b="1">
              <a:solidFill>
                <a:srgbClr val="0000FF"/>
              </a:solidFill>
              <a:latin typeface="Arial - 26"/>
            </a:endParaRP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1447800" y="4775200"/>
            <a:ext cx="7593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 - 26"/>
              </a:rPr>
              <a:t>3) Don't drink </a:t>
            </a:r>
            <a:r>
              <a:rPr lang="en-US" sz="2800" b="1">
                <a:solidFill>
                  <a:srgbClr val="FF0000"/>
                </a:solidFill>
                <a:latin typeface="Arial - 26"/>
              </a:rPr>
              <a:t>much</a:t>
            </a:r>
            <a:r>
              <a:rPr lang="en-US" sz="2800" b="1">
                <a:solidFill>
                  <a:srgbClr val="0000FF"/>
                </a:solidFill>
                <a:latin typeface="Arial - 26"/>
              </a:rPr>
              <a:t> coffee in the morning</a:t>
            </a:r>
            <a:r>
              <a:rPr lang="en-US" b="1">
                <a:solidFill>
                  <a:srgbClr val="0000FF"/>
                </a:solidFill>
                <a:latin typeface="Arial - 26"/>
              </a:rPr>
              <a:t>.</a:t>
            </a:r>
            <a:endParaRPr lang="ru-RU" b="1">
              <a:solidFill>
                <a:srgbClr val="0000FF"/>
              </a:solidFill>
              <a:latin typeface="Arial - 26"/>
            </a:endParaRP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1511300" y="5943600"/>
            <a:ext cx="6953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 - 26"/>
              </a:rPr>
              <a:t>4) Have you got </a:t>
            </a:r>
            <a:r>
              <a:rPr lang="en-US" sz="2800" b="1">
                <a:solidFill>
                  <a:srgbClr val="FF0000"/>
                </a:solidFill>
                <a:latin typeface="Arial - 26"/>
              </a:rPr>
              <a:t>many</a:t>
            </a:r>
            <a:r>
              <a:rPr lang="en-US" sz="2800" b="1">
                <a:solidFill>
                  <a:srgbClr val="0000FF"/>
                </a:solidFill>
                <a:latin typeface="Arial - 26"/>
              </a:rPr>
              <a:t> friends?</a:t>
            </a:r>
            <a:endParaRPr lang="ru-RU" sz="2800" b="1">
              <a:solidFill>
                <a:srgbClr val="0000FF"/>
              </a:solidFill>
              <a:latin typeface="Arial - 26"/>
            </a:endParaRP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1638300" y="7315200"/>
            <a:ext cx="7834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 - 26"/>
              </a:rPr>
              <a:t>5) Don't eat </a:t>
            </a:r>
            <a:r>
              <a:rPr lang="en-US" sz="2800" b="1">
                <a:solidFill>
                  <a:srgbClr val="FF0000"/>
                </a:solidFill>
                <a:latin typeface="Arial - 26"/>
              </a:rPr>
              <a:t>much</a:t>
            </a:r>
            <a:r>
              <a:rPr lang="en-US" sz="2800" b="1">
                <a:solidFill>
                  <a:srgbClr val="0000FF"/>
                </a:solidFill>
                <a:latin typeface="Arial - 26"/>
              </a:rPr>
              <a:t> bread and </a:t>
            </a:r>
            <a:r>
              <a:rPr lang="en-US" sz="2800" b="1">
                <a:solidFill>
                  <a:srgbClr val="FF0000"/>
                </a:solidFill>
                <a:latin typeface="Arial - 26"/>
              </a:rPr>
              <a:t>many</a:t>
            </a:r>
            <a:r>
              <a:rPr lang="en-US" sz="2800" b="1">
                <a:solidFill>
                  <a:srgbClr val="0000FF"/>
                </a:solidFill>
                <a:latin typeface="Arial - 26"/>
              </a:rPr>
              <a:t> sweets.</a:t>
            </a:r>
            <a:endParaRPr lang="ru-RU" sz="2800" b="1">
              <a:solidFill>
                <a:srgbClr val="0000FF"/>
              </a:solidFill>
              <a:latin typeface="Arial - 26"/>
            </a:endParaRPr>
          </a:p>
        </p:txBody>
      </p:sp>
      <p:sp>
        <p:nvSpPr>
          <p:cNvPr id="8" name="Улыбающееся лицо 7"/>
          <p:cNvSpPr/>
          <p:nvPr/>
        </p:nvSpPr>
        <p:spPr>
          <a:xfrm>
            <a:off x="4383088" y="5751513"/>
            <a:ext cx="915987" cy="906462"/>
          </a:xfrm>
          <a:prstGeom prst="smileyFac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9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9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375" y="4594225"/>
            <a:ext cx="9874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9275" y="2176463"/>
            <a:ext cx="9525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5550" y="7164388"/>
            <a:ext cx="954088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5675" y="3322638"/>
            <a:ext cx="1011238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7164388"/>
            <a:ext cx="9334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384300" y="406400"/>
            <a:ext cx="8229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algn="ctr"/>
            <a:r>
              <a:rPr lang="ru-RU" sz="2700" b="1">
                <a:solidFill>
                  <a:srgbClr val="0000FF"/>
                </a:solidFill>
                <a:latin typeface="Arial - 36"/>
              </a:rPr>
              <a:t>Вставь пропущенные слова :</a:t>
            </a:r>
            <a:r>
              <a:rPr lang="ru-RU" sz="2700" b="1">
                <a:solidFill>
                  <a:srgbClr val="FF0000"/>
                </a:solidFill>
                <a:latin typeface="Arial - 36"/>
              </a:rPr>
              <a:t> </a:t>
            </a:r>
            <a:r>
              <a:rPr lang="en-US" sz="2700" b="1">
                <a:solidFill>
                  <a:srgbClr val="FF0000"/>
                </a:solidFill>
                <a:latin typeface="Arial - 36"/>
              </a:rPr>
              <a:t>much, many</a:t>
            </a:r>
            <a:r>
              <a:rPr lang="en-US" sz="2700">
                <a:solidFill>
                  <a:srgbClr val="FF0000"/>
                </a:solidFill>
                <a:latin typeface="Arial - 36"/>
              </a:rPr>
              <a:t>.</a:t>
            </a:r>
            <a:endParaRPr lang="ru-RU" sz="2700">
              <a:solidFill>
                <a:srgbClr val="FF0000"/>
              </a:solidFill>
              <a:latin typeface="Arial - 36"/>
            </a:endParaRP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1120775" y="1795463"/>
            <a:ext cx="67056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r>
              <a:rPr lang="en-US" sz="3200" b="1">
                <a:solidFill>
                  <a:srgbClr val="00008B"/>
                </a:solidFill>
                <a:latin typeface="Arial - 36"/>
              </a:rPr>
              <a:t>- I can eat   </a:t>
            </a:r>
            <a:r>
              <a:rPr lang="en-US" sz="3200" b="1">
                <a:solidFill>
                  <a:srgbClr val="FF0000"/>
                </a:solidFill>
                <a:latin typeface="Arial - 36"/>
              </a:rPr>
              <a:t>many</a:t>
            </a:r>
            <a:r>
              <a:rPr lang="en-US" sz="3200" b="1">
                <a:solidFill>
                  <a:srgbClr val="00008B"/>
                </a:solidFill>
                <a:latin typeface="Arial - 36"/>
              </a:rPr>
              <a:t>   apples.</a:t>
            </a:r>
            <a:endParaRPr lang="ru-RU" sz="3200" b="1">
              <a:solidFill>
                <a:srgbClr val="00008B"/>
              </a:solidFill>
              <a:latin typeface="Arial - 36"/>
            </a:endParaRP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1143000" y="3035300"/>
            <a:ext cx="739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r>
              <a:rPr lang="en-US" sz="3200" b="1">
                <a:solidFill>
                  <a:srgbClr val="00008B"/>
                </a:solidFill>
                <a:latin typeface="Arial - 36"/>
              </a:rPr>
              <a:t>- Do you drink   </a:t>
            </a:r>
            <a:r>
              <a:rPr lang="en-US" sz="3200" b="1">
                <a:solidFill>
                  <a:srgbClr val="FF0000"/>
                </a:solidFill>
                <a:latin typeface="Arial - 36"/>
              </a:rPr>
              <a:t>much</a:t>
            </a:r>
            <a:r>
              <a:rPr lang="en-US" sz="3200" b="1">
                <a:solidFill>
                  <a:srgbClr val="00008B"/>
                </a:solidFill>
                <a:latin typeface="Arial - 36"/>
              </a:rPr>
              <a:t>   juice?</a:t>
            </a:r>
            <a:endParaRPr lang="ru-RU" sz="3200" b="1">
              <a:solidFill>
                <a:srgbClr val="00008B"/>
              </a:solidFill>
              <a:latin typeface="Arial - 36"/>
            </a:endParaRP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1181100" y="4216400"/>
            <a:ext cx="8737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r>
              <a:rPr lang="en-US" sz="3200" b="1">
                <a:solidFill>
                  <a:srgbClr val="00008B"/>
                </a:solidFill>
                <a:latin typeface="Arial - 36"/>
              </a:rPr>
              <a:t>- We mustn't eat   </a:t>
            </a:r>
            <a:r>
              <a:rPr lang="en-US" sz="3200" b="1">
                <a:solidFill>
                  <a:srgbClr val="FF0000"/>
                </a:solidFill>
                <a:latin typeface="Arial - 36"/>
              </a:rPr>
              <a:t>many</a:t>
            </a:r>
            <a:r>
              <a:rPr lang="en-US" sz="3200" b="1">
                <a:solidFill>
                  <a:srgbClr val="00008B"/>
                </a:solidFill>
                <a:latin typeface="Arial - 36"/>
              </a:rPr>
              <a:t>  sandwiches, sweets and cakes.</a:t>
            </a:r>
            <a:endParaRPr lang="ru-RU" sz="3200" b="1">
              <a:solidFill>
                <a:srgbClr val="00008B"/>
              </a:solidFill>
              <a:latin typeface="Arial - 36"/>
            </a:endParaRPr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1168400" y="5905500"/>
            <a:ext cx="749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r>
              <a:rPr lang="en-US" sz="3200" b="1">
                <a:solidFill>
                  <a:srgbClr val="00008B"/>
                </a:solidFill>
                <a:latin typeface="Arial - 36"/>
              </a:rPr>
              <a:t>- My father eats   </a:t>
            </a:r>
            <a:r>
              <a:rPr lang="en-US" sz="3200" b="1">
                <a:solidFill>
                  <a:srgbClr val="FF0000"/>
                </a:solidFill>
                <a:latin typeface="Arial - 36"/>
              </a:rPr>
              <a:t>much</a:t>
            </a:r>
            <a:r>
              <a:rPr lang="en-US" sz="3200" b="1">
                <a:solidFill>
                  <a:srgbClr val="00008B"/>
                </a:solidFill>
                <a:latin typeface="Arial - 36"/>
              </a:rPr>
              <a:t>  meat.</a:t>
            </a:r>
            <a:endParaRPr lang="ru-RU" sz="3200" b="1">
              <a:solidFill>
                <a:srgbClr val="00008B"/>
              </a:solidFill>
              <a:latin typeface="Arial - 36"/>
            </a:endParaRP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1120775" y="7143750"/>
            <a:ext cx="83693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r>
              <a:rPr lang="en-US" sz="3200" b="1">
                <a:solidFill>
                  <a:srgbClr val="00008B"/>
                </a:solidFill>
                <a:latin typeface="Arial - 36"/>
              </a:rPr>
              <a:t>-</a:t>
            </a:r>
            <a:r>
              <a:rPr lang="en-US" sz="3200">
                <a:solidFill>
                  <a:srgbClr val="00008B"/>
                </a:solidFill>
                <a:latin typeface="Symbol - 36"/>
              </a:rPr>
              <a:t> </a:t>
            </a:r>
            <a:r>
              <a:rPr lang="en-US" sz="3200" b="1">
                <a:solidFill>
                  <a:srgbClr val="00008B"/>
                </a:solidFill>
                <a:latin typeface="Arial - 36"/>
              </a:rPr>
              <a:t>We have got   </a:t>
            </a:r>
            <a:r>
              <a:rPr lang="en-US" sz="3200" b="1">
                <a:solidFill>
                  <a:srgbClr val="FF0000"/>
                </a:solidFill>
                <a:latin typeface="Arial - 36"/>
              </a:rPr>
              <a:t>many</a:t>
            </a:r>
            <a:r>
              <a:rPr lang="en-US" sz="3200" b="1">
                <a:solidFill>
                  <a:srgbClr val="00008B"/>
                </a:solidFill>
                <a:latin typeface="Arial - 36"/>
              </a:rPr>
              <a:t>  trees in our garden.</a:t>
            </a:r>
            <a:endParaRPr lang="ru-RU" sz="3200" b="1">
              <a:solidFill>
                <a:srgbClr val="00008B"/>
              </a:solidFill>
              <a:latin typeface="Arial - 36"/>
            </a:endParaRPr>
          </a:p>
        </p:txBody>
      </p:sp>
      <p:sp>
        <p:nvSpPr>
          <p:cNvPr id="11" name="7-конечная звезда 10"/>
          <p:cNvSpPr/>
          <p:nvPr/>
        </p:nvSpPr>
        <p:spPr>
          <a:xfrm>
            <a:off x="4076700" y="6834188"/>
            <a:ext cx="1241425" cy="108267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9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7-конечная звезда 13"/>
          <p:cNvSpPr/>
          <p:nvPr/>
        </p:nvSpPr>
        <p:spPr>
          <a:xfrm>
            <a:off x="4498975" y="5662613"/>
            <a:ext cx="1273175" cy="1069975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9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7-конечная звезда 14"/>
          <p:cNvSpPr/>
          <p:nvPr/>
        </p:nvSpPr>
        <p:spPr>
          <a:xfrm>
            <a:off x="4635500" y="3916363"/>
            <a:ext cx="1235075" cy="1081087"/>
          </a:xfrm>
          <a:prstGeom prst="star7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9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7-конечная звезда 15"/>
          <p:cNvSpPr/>
          <p:nvPr/>
        </p:nvSpPr>
        <p:spPr>
          <a:xfrm>
            <a:off x="4213225" y="2779713"/>
            <a:ext cx="1241425" cy="107473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9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7-конечная звезда 16"/>
          <p:cNvSpPr/>
          <p:nvPr/>
        </p:nvSpPr>
        <p:spPr>
          <a:xfrm>
            <a:off x="3357563" y="1579563"/>
            <a:ext cx="1217612" cy="1019175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9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105</TotalTime>
  <Words>354</Words>
  <Application>Microsoft Office PowerPoint</Application>
  <PresentationFormat>Произвольный</PresentationFormat>
  <Paragraphs>45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5" baseType="lpstr">
      <vt:lpstr>Arial</vt:lpstr>
      <vt:lpstr>Arial - 36</vt:lpstr>
      <vt:lpstr>Arial - 48</vt:lpstr>
      <vt:lpstr>Times New Roman</vt:lpstr>
      <vt:lpstr>Trebuchet MS</vt:lpstr>
      <vt:lpstr>Arial - 72</vt:lpstr>
      <vt:lpstr>Georgia</vt:lpstr>
      <vt:lpstr>Arial - 26</vt:lpstr>
      <vt:lpstr>Symbol - 36</vt:lpstr>
      <vt:lpstr>Wingdings 2</vt:lpstr>
      <vt:lpstr>Wingdings</vt:lpstr>
      <vt:lpstr>Wingdings 3</vt:lpstr>
      <vt:lpstr>Lucida Sans</vt:lpstr>
      <vt:lpstr>Book Antiqua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Андрей Губанов</cp:lastModifiedBy>
  <cp:revision>15</cp:revision>
  <dcterms:created xsi:type="dcterms:W3CDTF">2013-02-15T10:22:11Z</dcterms:created>
  <dcterms:modified xsi:type="dcterms:W3CDTF">2015-10-06T21:01:39Z</dcterms:modified>
</cp:coreProperties>
</file>