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9" r:id="rId5"/>
    <p:sldId id="262" r:id="rId6"/>
    <p:sldId id="265" r:id="rId7"/>
    <p:sldId id="261" r:id="rId8"/>
    <p:sldId id="270" r:id="rId9"/>
    <p:sldId id="263" r:id="rId10"/>
    <p:sldId id="264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7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audio" Target="../media/audio7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7" Type="http://schemas.openxmlformats.org/officeDocument/2006/relationships/image" Target="../media/image4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7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audio" Target="../media/audio7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audio" Target="../media/audio5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7" Type="http://schemas.openxmlformats.org/officeDocument/2006/relationships/image" Target="../media/image4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7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audio" Target="../media/audio7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audio" Target="../media/audio5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7" Type="http://schemas.openxmlformats.org/officeDocument/2006/relationships/image" Target="../media/image4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audio" Target="../media/audio5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8992" y="1714488"/>
            <a:ext cx="2345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Comic Sans MS" pitchFamily="66" charset="0"/>
              </a:rPr>
              <a:t>Тренажёр</a:t>
            </a:r>
            <a:endParaRPr lang="ru-RU" sz="36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3174" y="2357430"/>
            <a:ext cx="3927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«Весёлая пчёлка»</a:t>
            </a:r>
            <a:endParaRPr lang="ru-RU" sz="3200" b="1" dirty="0">
              <a:ln>
                <a:solidFill>
                  <a:srgbClr val="7030A0"/>
                </a:solidFill>
              </a:ln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6500826" y="6215082"/>
            <a:ext cx="714380" cy="357190"/>
          </a:xfrm>
          <a:prstGeom prst="rightArrow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сведения 6">
            <a:hlinkClick r:id="" action="ppaction://hlinkshowjump?jump=lastslide" highlightClick="1"/>
          </p:cNvPr>
          <p:cNvSpPr/>
          <p:nvPr/>
        </p:nvSpPr>
        <p:spPr>
          <a:xfrm>
            <a:off x="1928794" y="6143644"/>
            <a:ext cx="500066" cy="428628"/>
          </a:xfrm>
          <a:prstGeom prst="actionButtonInformation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143372" y="3500438"/>
            <a:ext cx="2857520" cy="12144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508000"/>
            <a:bevelB w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</a:rPr>
              <a:t>15+4</a:t>
            </a:r>
            <a:endParaRPr lang="ru-RU" sz="6600" b="1" dirty="0">
              <a:solidFill>
                <a:srgbClr val="002060"/>
              </a:solidFill>
            </a:endParaRPr>
          </a:p>
        </p:txBody>
      </p:sp>
      <p:pic>
        <p:nvPicPr>
          <p:cNvPr id="7" name="Рисунок 6" descr="f91c0cb90e19d6c28859e503bbd56f2e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43702" y="6215082"/>
            <a:ext cx="971547" cy="435577"/>
          </a:xfrm>
          <a:prstGeom prst="rect">
            <a:avLst/>
          </a:prstGeom>
        </p:spPr>
      </p:pic>
      <p:grpSp>
        <p:nvGrpSpPr>
          <p:cNvPr id="2" name="Группа 13"/>
          <p:cNvGrpSpPr/>
          <p:nvPr/>
        </p:nvGrpSpPr>
        <p:grpSpPr>
          <a:xfrm>
            <a:off x="714348" y="714356"/>
            <a:ext cx="2738430" cy="2053823"/>
            <a:chOff x="714348" y="714356"/>
            <a:chExt cx="2738430" cy="2053823"/>
          </a:xfrm>
        </p:grpSpPr>
        <p:pic>
          <p:nvPicPr>
            <p:cNvPr id="8" name="Рисунок 7" descr="red_flower_raphael_seban_01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4348" y="714356"/>
              <a:ext cx="2738430" cy="2053823"/>
            </a:xfrm>
            <a:prstGeom prst="rect">
              <a:avLst/>
            </a:prstGeom>
          </p:spPr>
        </p:pic>
        <p:sp>
          <p:nvSpPr>
            <p:cNvPr id="11" name="Овал 10"/>
            <p:cNvSpPr/>
            <p:nvPr/>
          </p:nvSpPr>
          <p:spPr>
            <a:xfrm>
              <a:off x="1714480" y="1428736"/>
              <a:ext cx="714380" cy="64294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20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14"/>
          <p:cNvGrpSpPr/>
          <p:nvPr/>
        </p:nvGrpSpPr>
        <p:grpSpPr>
          <a:xfrm>
            <a:off x="3428992" y="714356"/>
            <a:ext cx="2738430" cy="2053823"/>
            <a:chOff x="3428992" y="714356"/>
            <a:chExt cx="2738430" cy="2053823"/>
          </a:xfrm>
        </p:grpSpPr>
        <p:pic>
          <p:nvPicPr>
            <p:cNvPr id="9" name="Рисунок 8" descr="red_flower_raphael_seban_01.png"/>
            <p:cNvPicPr>
              <a:picLocks noChangeAspect="1"/>
            </p:cNvPicPr>
            <p:nvPr/>
          </p:nvPicPr>
          <p:blipFill>
            <a:blip r:embed="rId6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3428992" y="714356"/>
              <a:ext cx="2738430" cy="2053823"/>
            </a:xfrm>
            <a:prstGeom prst="rect">
              <a:avLst/>
            </a:prstGeom>
          </p:spPr>
        </p:pic>
        <p:sp>
          <p:nvSpPr>
            <p:cNvPr id="12" name="Овал 11"/>
            <p:cNvSpPr/>
            <p:nvPr/>
          </p:nvSpPr>
          <p:spPr>
            <a:xfrm>
              <a:off x="4429124" y="1428736"/>
              <a:ext cx="714380" cy="64294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16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Группа 15"/>
          <p:cNvGrpSpPr/>
          <p:nvPr/>
        </p:nvGrpSpPr>
        <p:grpSpPr>
          <a:xfrm>
            <a:off x="6072198" y="714356"/>
            <a:ext cx="2738430" cy="2053823"/>
            <a:chOff x="6072198" y="714356"/>
            <a:chExt cx="2738430" cy="2053823"/>
          </a:xfrm>
        </p:grpSpPr>
        <p:pic>
          <p:nvPicPr>
            <p:cNvPr id="10" name="Рисунок 9" descr="red_flower_raphael_seban_01.png"/>
            <p:cNvPicPr>
              <a:picLocks noChangeAspect="1"/>
            </p:cNvPicPr>
            <p:nvPr/>
          </p:nvPicPr>
          <p:blipFill>
            <a:blip r:embed="rId6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072198" y="714356"/>
              <a:ext cx="2738430" cy="2053823"/>
            </a:xfrm>
            <a:prstGeom prst="rect">
              <a:avLst/>
            </a:prstGeom>
          </p:spPr>
        </p:pic>
        <p:sp>
          <p:nvSpPr>
            <p:cNvPr id="13" name="Овал 12"/>
            <p:cNvSpPr/>
            <p:nvPr/>
          </p:nvSpPr>
          <p:spPr>
            <a:xfrm>
              <a:off x="7143768" y="1428736"/>
              <a:ext cx="714380" cy="64294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19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5" name="Рисунок 4" descr="0_76364_9388f4fe_S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910" y="4071942"/>
            <a:ext cx="2428887" cy="2428887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Подума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правильн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Дальш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78 -0.10271 L 0.5724 -0.4804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0" y="-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143372" y="3500438"/>
            <a:ext cx="2857520" cy="12144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508000"/>
            <a:bevelB w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</a:rPr>
              <a:t>14-3</a:t>
            </a:r>
            <a:endParaRPr lang="ru-RU" sz="6600" b="1" dirty="0">
              <a:solidFill>
                <a:srgbClr val="002060"/>
              </a:solidFill>
            </a:endParaRPr>
          </a:p>
        </p:txBody>
      </p:sp>
      <p:pic>
        <p:nvPicPr>
          <p:cNvPr id="7" name="Рисунок 6" descr="f91c0cb90e19d6c28859e503bbd56f2e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43702" y="6215082"/>
            <a:ext cx="971547" cy="435577"/>
          </a:xfrm>
          <a:prstGeom prst="rect">
            <a:avLst/>
          </a:prstGeom>
        </p:spPr>
      </p:pic>
      <p:grpSp>
        <p:nvGrpSpPr>
          <p:cNvPr id="2" name="Группа 13"/>
          <p:cNvGrpSpPr/>
          <p:nvPr/>
        </p:nvGrpSpPr>
        <p:grpSpPr>
          <a:xfrm>
            <a:off x="714348" y="714356"/>
            <a:ext cx="2738430" cy="2053823"/>
            <a:chOff x="714348" y="714356"/>
            <a:chExt cx="2738430" cy="2053823"/>
          </a:xfrm>
        </p:grpSpPr>
        <p:pic>
          <p:nvPicPr>
            <p:cNvPr id="8" name="Рисунок 7" descr="red_flower_raphael_seban_01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4348" y="714356"/>
              <a:ext cx="2738430" cy="2053823"/>
            </a:xfrm>
            <a:prstGeom prst="rect">
              <a:avLst/>
            </a:prstGeom>
          </p:spPr>
        </p:pic>
        <p:sp>
          <p:nvSpPr>
            <p:cNvPr id="11" name="Овал 10"/>
            <p:cNvSpPr/>
            <p:nvPr/>
          </p:nvSpPr>
          <p:spPr>
            <a:xfrm>
              <a:off x="1714480" y="1428736"/>
              <a:ext cx="714380" cy="64294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11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14"/>
          <p:cNvGrpSpPr/>
          <p:nvPr/>
        </p:nvGrpSpPr>
        <p:grpSpPr>
          <a:xfrm>
            <a:off x="3428992" y="714356"/>
            <a:ext cx="2738430" cy="2053823"/>
            <a:chOff x="3428992" y="714356"/>
            <a:chExt cx="2738430" cy="2053823"/>
          </a:xfrm>
        </p:grpSpPr>
        <p:pic>
          <p:nvPicPr>
            <p:cNvPr id="9" name="Рисунок 8" descr="red_flower_raphael_seban_01.png"/>
            <p:cNvPicPr>
              <a:picLocks noChangeAspect="1"/>
            </p:cNvPicPr>
            <p:nvPr/>
          </p:nvPicPr>
          <p:blipFill>
            <a:blip r:embed="rId6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3428992" y="714356"/>
              <a:ext cx="2738430" cy="2053823"/>
            </a:xfrm>
            <a:prstGeom prst="rect">
              <a:avLst/>
            </a:prstGeom>
          </p:spPr>
        </p:pic>
        <p:sp>
          <p:nvSpPr>
            <p:cNvPr id="12" name="Овал 11"/>
            <p:cNvSpPr/>
            <p:nvPr/>
          </p:nvSpPr>
          <p:spPr>
            <a:xfrm>
              <a:off x="4429124" y="1428736"/>
              <a:ext cx="714380" cy="64294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14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Группа 15"/>
          <p:cNvGrpSpPr/>
          <p:nvPr/>
        </p:nvGrpSpPr>
        <p:grpSpPr>
          <a:xfrm>
            <a:off x="6072198" y="714356"/>
            <a:ext cx="2738430" cy="2053823"/>
            <a:chOff x="6072198" y="714356"/>
            <a:chExt cx="2738430" cy="2053823"/>
          </a:xfrm>
        </p:grpSpPr>
        <p:pic>
          <p:nvPicPr>
            <p:cNvPr id="10" name="Рисунок 9" descr="red_flower_raphael_seban_01.png"/>
            <p:cNvPicPr>
              <a:picLocks noChangeAspect="1"/>
            </p:cNvPicPr>
            <p:nvPr/>
          </p:nvPicPr>
          <p:blipFill>
            <a:blip r:embed="rId6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072198" y="714356"/>
              <a:ext cx="2738430" cy="2053823"/>
            </a:xfrm>
            <a:prstGeom prst="rect">
              <a:avLst/>
            </a:prstGeom>
          </p:spPr>
        </p:pic>
        <p:sp>
          <p:nvSpPr>
            <p:cNvPr id="13" name="Овал 12"/>
            <p:cNvSpPr/>
            <p:nvPr/>
          </p:nvSpPr>
          <p:spPr>
            <a:xfrm>
              <a:off x="7143768" y="1428736"/>
              <a:ext cx="714380" cy="64294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15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5" name="Рисунок 4" descr="0_76364_9388f4fe_S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910" y="4071942"/>
            <a:ext cx="2428887" cy="2428887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Умница!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78 -0.10271 L 0.02917 -0.4175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" y="-1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правильн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Подума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143372" y="3500438"/>
            <a:ext cx="2857520" cy="12144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508000"/>
            <a:bevelB w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</a:rPr>
              <a:t>10+9</a:t>
            </a:r>
            <a:endParaRPr lang="ru-RU" sz="6600" b="1" dirty="0">
              <a:solidFill>
                <a:srgbClr val="002060"/>
              </a:solidFill>
            </a:endParaRPr>
          </a:p>
        </p:txBody>
      </p:sp>
      <p:pic>
        <p:nvPicPr>
          <p:cNvPr id="7" name="Рисунок 6" descr="f91c0cb90e19d6c28859e503bbd56f2e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43702" y="6215082"/>
            <a:ext cx="971547" cy="435577"/>
          </a:xfrm>
          <a:prstGeom prst="rect">
            <a:avLst/>
          </a:prstGeom>
        </p:spPr>
      </p:pic>
      <p:grpSp>
        <p:nvGrpSpPr>
          <p:cNvPr id="2" name="Группа 13"/>
          <p:cNvGrpSpPr/>
          <p:nvPr/>
        </p:nvGrpSpPr>
        <p:grpSpPr>
          <a:xfrm>
            <a:off x="714348" y="714356"/>
            <a:ext cx="2738430" cy="2053823"/>
            <a:chOff x="714348" y="714356"/>
            <a:chExt cx="2738430" cy="2053823"/>
          </a:xfrm>
        </p:grpSpPr>
        <p:pic>
          <p:nvPicPr>
            <p:cNvPr id="8" name="Рисунок 7" descr="red_flower_raphael_seban_01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4348" y="714356"/>
              <a:ext cx="2738430" cy="2053823"/>
            </a:xfrm>
            <a:prstGeom prst="rect">
              <a:avLst/>
            </a:prstGeom>
          </p:spPr>
        </p:pic>
        <p:sp>
          <p:nvSpPr>
            <p:cNvPr id="11" name="Овал 10"/>
            <p:cNvSpPr/>
            <p:nvPr/>
          </p:nvSpPr>
          <p:spPr>
            <a:xfrm>
              <a:off x="1714480" y="1428736"/>
              <a:ext cx="714380" cy="64294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16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14"/>
          <p:cNvGrpSpPr/>
          <p:nvPr/>
        </p:nvGrpSpPr>
        <p:grpSpPr>
          <a:xfrm>
            <a:off x="3428992" y="714356"/>
            <a:ext cx="2738430" cy="2053823"/>
            <a:chOff x="3428992" y="714356"/>
            <a:chExt cx="2738430" cy="2053823"/>
          </a:xfrm>
        </p:grpSpPr>
        <p:pic>
          <p:nvPicPr>
            <p:cNvPr id="9" name="Рисунок 8" descr="red_flower_raphael_seban_01.png"/>
            <p:cNvPicPr>
              <a:picLocks noChangeAspect="1"/>
            </p:cNvPicPr>
            <p:nvPr/>
          </p:nvPicPr>
          <p:blipFill>
            <a:blip r:embed="rId6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3428992" y="714356"/>
              <a:ext cx="2738430" cy="2053823"/>
            </a:xfrm>
            <a:prstGeom prst="rect">
              <a:avLst/>
            </a:prstGeom>
          </p:spPr>
        </p:pic>
        <p:sp>
          <p:nvSpPr>
            <p:cNvPr id="12" name="Овал 11"/>
            <p:cNvSpPr/>
            <p:nvPr/>
          </p:nvSpPr>
          <p:spPr>
            <a:xfrm>
              <a:off x="4429124" y="1428736"/>
              <a:ext cx="714380" cy="64294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20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Группа 15"/>
          <p:cNvGrpSpPr/>
          <p:nvPr/>
        </p:nvGrpSpPr>
        <p:grpSpPr>
          <a:xfrm>
            <a:off x="6072198" y="714356"/>
            <a:ext cx="2738430" cy="2053823"/>
            <a:chOff x="6072198" y="714356"/>
            <a:chExt cx="2738430" cy="2053823"/>
          </a:xfrm>
        </p:grpSpPr>
        <p:pic>
          <p:nvPicPr>
            <p:cNvPr id="10" name="Рисунок 9" descr="red_flower_raphael_seban_01.png"/>
            <p:cNvPicPr>
              <a:picLocks noChangeAspect="1"/>
            </p:cNvPicPr>
            <p:nvPr/>
          </p:nvPicPr>
          <p:blipFill>
            <a:blip r:embed="rId6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072198" y="714356"/>
              <a:ext cx="2738430" cy="2053823"/>
            </a:xfrm>
            <a:prstGeom prst="rect">
              <a:avLst/>
            </a:prstGeom>
          </p:spPr>
        </p:pic>
        <p:sp>
          <p:nvSpPr>
            <p:cNvPr id="13" name="Овал 12"/>
            <p:cNvSpPr/>
            <p:nvPr/>
          </p:nvSpPr>
          <p:spPr>
            <a:xfrm>
              <a:off x="7143768" y="1428736"/>
              <a:ext cx="714380" cy="64294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19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5" name="Рисунок 4" descr="0_76364_9388f4fe_S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910" y="4071942"/>
            <a:ext cx="2428887" cy="2428887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Подума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правильн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Дальш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78 -0.10271 L 0.5724 -0.4804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0" y="-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_76364_9388f4fe_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4071942"/>
            <a:ext cx="2428887" cy="24288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43504" y="1785926"/>
            <a:ext cx="3735061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Молодцы!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Управляющая кнопка: возврат 9">
            <a:hlinkClick r:id="" action="ppaction://hlinkshowjump?jump=endshow" highlightClick="1"/>
          </p:cNvPr>
          <p:cNvSpPr/>
          <p:nvPr/>
        </p:nvSpPr>
        <p:spPr>
          <a:xfrm>
            <a:off x="8072462" y="5715016"/>
            <a:ext cx="642942" cy="571504"/>
          </a:xfrm>
          <a:prstGeom prst="actionButtonReturn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0557E-6 L 0.05504 -0.11127 C 0.06563 -0.13486 0.08368 -0.16933 0.10521 -0.20287 C 0.1283 -0.24173 0.14809 -0.2725 0.16198 -0.29286 L 0.23177 -0.3914 " pathEditMode="relative" rAng="-3102590" ptsTypes="FffFF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00" y="-20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Зна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1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uding-iz-blinchikov-s-kryzhovnikom_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2330" y="4000504"/>
            <a:ext cx="1784165" cy="2425132"/>
          </a:xfrm>
          <a:prstGeom prst="rect">
            <a:avLst/>
          </a:prstGeom>
        </p:spPr>
      </p:pic>
      <p:pic>
        <p:nvPicPr>
          <p:cNvPr id="5" name="Рисунок 4" descr="0_76364_9388f4fe_S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10" y="4071942"/>
            <a:ext cx="2428887" cy="2428887"/>
          </a:xfrm>
          <a:prstGeom prst="rect">
            <a:avLst/>
          </a:prstGeom>
        </p:spPr>
      </p:pic>
      <p:pic>
        <p:nvPicPr>
          <p:cNvPr id="7" name="Рисунок 6" descr="f91c0cb90e19d6c28859e503bbd56f2e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43702" y="6215082"/>
            <a:ext cx="971547" cy="435577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>
            <a:off x="928662" y="857232"/>
            <a:ext cx="7429552" cy="4929222"/>
            <a:chOff x="1000100" y="500042"/>
            <a:chExt cx="7429552" cy="4929222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000100" y="500042"/>
              <a:ext cx="7429552" cy="4929222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w="508000"/>
              <a:bevelB w="508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solidFill>
                    <a:srgbClr val="C00000"/>
                  </a:solidFill>
                </a:rPr>
                <a:t>Ребята!</a:t>
              </a:r>
            </a:p>
            <a:p>
              <a:pPr algn="ctr"/>
              <a:r>
                <a:rPr lang="ru-RU" sz="3600" b="1" dirty="0" smtClean="0">
                  <a:solidFill>
                    <a:srgbClr val="002060"/>
                  </a:solidFill>
                </a:rPr>
                <a:t>Помогите пчёлке решить примеры и выбрать цветочки с правильными ответами. Ищите цветочек с правильным ответом и нажимайте на него. Для перехода на следующий слайд</a:t>
              </a:r>
            </a:p>
            <a:p>
              <a:pPr algn="ctr"/>
              <a:r>
                <a:rPr lang="ru-RU" sz="3600" b="1" dirty="0" smtClean="0">
                  <a:solidFill>
                    <a:srgbClr val="002060"/>
                  </a:solidFill>
                </a:rPr>
                <a:t>нажимайте </a:t>
              </a:r>
              <a:endParaRPr lang="ru-RU" sz="3600" b="1" dirty="0">
                <a:solidFill>
                  <a:srgbClr val="002060"/>
                </a:solidFill>
              </a:endParaRPr>
            </a:p>
          </p:txBody>
        </p:sp>
        <p:pic>
          <p:nvPicPr>
            <p:cNvPr id="8" name="Рисунок 7" descr="f91c0cb90e19d6c28859e503bbd56f2e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00760" y="4714884"/>
              <a:ext cx="971547" cy="435577"/>
            </a:xfrm>
            <a:prstGeom prst="rect">
              <a:avLst/>
            </a:prstGeom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66 -0.07935 L -0.10573 -0.17257 C -0.11216 -0.192 -0.12309 -0.22045 -0.1349 -0.24937 C -0.14861 -0.28337 -0.1599 -0.30928 -0.16823 -0.32709 L -0.20973 -0.41314 " pathEditMode="relative" rAng="14503681" ptsTypes="FffFF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00" y="-169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уд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0557E-6 L 0.05504 -0.11127 C 0.06563 -0.13486 0.08368 -0.16933 0.10521 -0.20287 C 0.1283 -0.24173 0.14809 -0.2725 0.16198 -0.29286 L 0.23177 -0.3914 " pathEditMode="relative" rAng="-3102590" ptsTypes="FffFF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00" y="-20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пчел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143372" y="3500438"/>
            <a:ext cx="2857520" cy="12144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508000"/>
            <a:bevelB w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</a:rPr>
              <a:t>14+3</a:t>
            </a:r>
            <a:endParaRPr lang="ru-RU" sz="6600" b="1" dirty="0">
              <a:solidFill>
                <a:srgbClr val="002060"/>
              </a:solidFill>
            </a:endParaRPr>
          </a:p>
        </p:txBody>
      </p:sp>
      <p:pic>
        <p:nvPicPr>
          <p:cNvPr id="7" name="Рисунок 6" descr="f91c0cb90e19d6c28859e503bbd56f2e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43702" y="6215082"/>
            <a:ext cx="971547" cy="435577"/>
          </a:xfrm>
          <a:prstGeom prst="rect">
            <a:avLst/>
          </a:prstGeom>
        </p:spPr>
      </p:pic>
      <p:grpSp>
        <p:nvGrpSpPr>
          <p:cNvPr id="14" name="Группа 13"/>
          <p:cNvGrpSpPr/>
          <p:nvPr/>
        </p:nvGrpSpPr>
        <p:grpSpPr>
          <a:xfrm>
            <a:off x="714348" y="714356"/>
            <a:ext cx="2738430" cy="2053823"/>
            <a:chOff x="714348" y="714356"/>
            <a:chExt cx="2738430" cy="2053823"/>
          </a:xfrm>
        </p:grpSpPr>
        <p:pic>
          <p:nvPicPr>
            <p:cNvPr id="8" name="Рисунок 7" descr="red_flower_raphael_seban_01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4348" y="714356"/>
              <a:ext cx="2738430" cy="2053823"/>
            </a:xfrm>
            <a:prstGeom prst="rect">
              <a:avLst/>
            </a:prstGeom>
          </p:spPr>
        </p:pic>
        <p:sp>
          <p:nvSpPr>
            <p:cNvPr id="11" name="Овал 10"/>
            <p:cNvSpPr/>
            <p:nvPr/>
          </p:nvSpPr>
          <p:spPr>
            <a:xfrm>
              <a:off x="1714480" y="1428736"/>
              <a:ext cx="714380" cy="64294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16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3428992" y="714356"/>
            <a:ext cx="2738430" cy="2053823"/>
            <a:chOff x="3428992" y="714356"/>
            <a:chExt cx="2738430" cy="2053823"/>
          </a:xfrm>
        </p:grpSpPr>
        <p:pic>
          <p:nvPicPr>
            <p:cNvPr id="9" name="Рисунок 8" descr="red_flower_raphael_seban_01.png"/>
            <p:cNvPicPr>
              <a:picLocks noChangeAspect="1"/>
            </p:cNvPicPr>
            <p:nvPr/>
          </p:nvPicPr>
          <p:blipFill>
            <a:blip r:embed="rId6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3428992" y="714356"/>
              <a:ext cx="2738430" cy="2053823"/>
            </a:xfrm>
            <a:prstGeom prst="rect">
              <a:avLst/>
            </a:prstGeom>
          </p:spPr>
        </p:pic>
        <p:sp>
          <p:nvSpPr>
            <p:cNvPr id="12" name="Овал 11"/>
            <p:cNvSpPr/>
            <p:nvPr/>
          </p:nvSpPr>
          <p:spPr>
            <a:xfrm>
              <a:off x="4429124" y="1428736"/>
              <a:ext cx="714380" cy="64294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17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072198" y="714356"/>
            <a:ext cx="2738430" cy="2053823"/>
            <a:chOff x="6072198" y="714356"/>
            <a:chExt cx="2738430" cy="2053823"/>
          </a:xfrm>
        </p:grpSpPr>
        <p:pic>
          <p:nvPicPr>
            <p:cNvPr id="10" name="Рисунок 9" descr="red_flower_raphael_seban_01.png"/>
            <p:cNvPicPr>
              <a:picLocks noChangeAspect="1"/>
            </p:cNvPicPr>
            <p:nvPr/>
          </p:nvPicPr>
          <p:blipFill>
            <a:blip r:embed="rId6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072198" y="714356"/>
              <a:ext cx="2738430" cy="2053823"/>
            </a:xfrm>
            <a:prstGeom prst="rect">
              <a:avLst/>
            </a:prstGeom>
          </p:spPr>
        </p:pic>
        <p:sp>
          <p:nvSpPr>
            <p:cNvPr id="13" name="Овал 12"/>
            <p:cNvSpPr/>
            <p:nvPr/>
          </p:nvSpPr>
          <p:spPr>
            <a:xfrm>
              <a:off x="7143768" y="1428736"/>
              <a:ext cx="714380" cy="64294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18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5" name="Рисунок 4" descr="0_76364_9388f4fe_S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910" y="4071942"/>
            <a:ext cx="2428887" cy="2428887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Подума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Умница!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97 -0.0923 L 0.28907 -0.4700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0" y="-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Дума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143372" y="3500438"/>
            <a:ext cx="2857520" cy="12144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508000"/>
            <a:bevelB w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</a:rPr>
              <a:t>16-4</a:t>
            </a:r>
            <a:endParaRPr lang="ru-RU" sz="6600" b="1" dirty="0">
              <a:solidFill>
                <a:srgbClr val="002060"/>
              </a:solidFill>
            </a:endParaRPr>
          </a:p>
        </p:txBody>
      </p:sp>
      <p:pic>
        <p:nvPicPr>
          <p:cNvPr id="7" name="Рисунок 6" descr="f91c0cb90e19d6c28859e503bbd56f2e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43702" y="6215082"/>
            <a:ext cx="971547" cy="435577"/>
          </a:xfrm>
          <a:prstGeom prst="rect">
            <a:avLst/>
          </a:prstGeom>
        </p:spPr>
      </p:pic>
      <p:grpSp>
        <p:nvGrpSpPr>
          <p:cNvPr id="2" name="Группа 13"/>
          <p:cNvGrpSpPr/>
          <p:nvPr/>
        </p:nvGrpSpPr>
        <p:grpSpPr>
          <a:xfrm>
            <a:off x="714348" y="714356"/>
            <a:ext cx="2738430" cy="2053823"/>
            <a:chOff x="714348" y="714356"/>
            <a:chExt cx="2738430" cy="2053823"/>
          </a:xfrm>
        </p:grpSpPr>
        <p:pic>
          <p:nvPicPr>
            <p:cNvPr id="8" name="Рисунок 7" descr="red_flower_raphael_seban_01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4348" y="714356"/>
              <a:ext cx="2738430" cy="2053823"/>
            </a:xfrm>
            <a:prstGeom prst="rect">
              <a:avLst/>
            </a:prstGeom>
          </p:spPr>
        </p:pic>
        <p:sp>
          <p:nvSpPr>
            <p:cNvPr id="11" name="Овал 10"/>
            <p:cNvSpPr/>
            <p:nvPr/>
          </p:nvSpPr>
          <p:spPr>
            <a:xfrm>
              <a:off x="1714480" y="1428736"/>
              <a:ext cx="714380" cy="64294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12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14"/>
          <p:cNvGrpSpPr/>
          <p:nvPr/>
        </p:nvGrpSpPr>
        <p:grpSpPr>
          <a:xfrm>
            <a:off x="3428992" y="714356"/>
            <a:ext cx="2738430" cy="2053823"/>
            <a:chOff x="3428992" y="714356"/>
            <a:chExt cx="2738430" cy="2053823"/>
          </a:xfrm>
        </p:grpSpPr>
        <p:pic>
          <p:nvPicPr>
            <p:cNvPr id="9" name="Рисунок 8" descr="red_flower_raphael_seban_01.png"/>
            <p:cNvPicPr>
              <a:picLocks noChangeAspect="1"/>
            </p:cNvPicPr>
            <p:nvPr/>
          </p:nvPicPr>
          <p:blipFill>
            <a:blip r:embed="rId6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3428992" y="714356"/>
              <a:ext cx="2738430" cy="2053823"/>
            </a:xfrm>
            <a:prstGeom prst="rect">
              <a:avLst/>
            </a:prstGeom>
          </p:spPr>
        </p:pic>
        <p:sp>
          <p:nvSpPr>
            <p:cNvPr id="12" name="Овал 11"/>
            <p:cNvSpPr/>
            <p:nvPr/>
          </p:nvSpPr>
          <p:spPr>
            <a:xfrm>
              <a:off x="4429124" y="1428736"/>
              <a:ext cx="714380" cy="64294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13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Группа 15"/>
          <p:cNvGrpSpPr/>
          <p:nvPr/>
        </p:nvGrpSpPr>
        <p:grpSpPr>
          <a:xfrm>
            <a:off x="6072198" y="714356"/>
            <a:ext cx="2738430" cy="2053823"/>
            <a:chOff x="6072198" y="714356"/>
            <a:chExt cx="2738430" cy="2053823"/>
          </a:xfrm>
        </p:grpSpPr>
        <p:pic>
          <p:nvPicPr>
            <p:cNvPr id="10" name="Рисунок 9" descr="red_flower_raphael_seban_01.png"/>
            <p:cNvPicPr>
              <a:picLocks noChangeAspect="1"/>
            </p:cNvPicPr>
            <p:nvPr/>
          </p:nvPicPr>
          <p:blipFill>
            <a:blip r:embed="rId6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072198" y="714356"/>
              <a:ext cx="2738430" cy="2053823"/>
            </a:xfrm>
            <a:prstGeom prst="rect">
              <a:avLst/>
            </a:prstGeom>
          </p:spPr>
        </p:pic>
        <p:sp>
          <p:nvSpPr>
            <p:cNvPr id="13" name="Овал 12"/>
            <p:cNvSpPr/>
            <p:nvPr/>
          </p:nvSpPr>
          <p:spPr>
            <a:xfrm>
              <a:off x="7143768" y="1428736"/>
              <a:ext cx="714380" cy="64294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15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5" name="Рисунок 4" descr="0_76364_9388f4fe_S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910" y="4071942"/>
            <a:ext cx="2428887" cy="2428887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Умница!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78 -0.10271 L 0.02917 -0.4175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" y="-1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правильн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Подума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143372" y="3500438"/>
            <a:ext cx="2857520" cy="12144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508000"/>
            <a:bevelB w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</a:rPr>
              <a:t>17-5</a:t>
            </a:r>
            <a:endParaRPr lang="ru-RU" sz="6600" b="1" dirty="0">
              <a:solidFill>
                <a:srgbClr val="002060"/>
              </a:solidFill>
            </a:endParaRPr>
          </a:p>
        </p:txBody>
      </p:sp>
      <p:pic>
        <p:nvPicPr>
          <p:cNvPr id="7" name="Рисунок 6" descr="f91c0cb90e19d6c28859e503bbd56f2e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43702" y="6215082"/>
            <a:ext cx="971547" cy="435577"/>
          </a:xfrm>
          <a:prstGeom prst="rect">
            <a:avLst/>
          </a:prstGeom>
        </p:spPr>
      </p:pic>
      <p:grpSp>
        <p:nvGrpSpPr>
          <p:cNvPr id="2" name="Группа 13"/>
          <p:cNvGrpSpPr/>
          <p:nvPr/>
        </p:nvGrpSpPr>
        <p:grpSpPr>
          <a:xfrm>
            <a:off x="714348" y="714356"/>
            <a:ext cx="2738430" cy="2053823"/>
            <a:chOff x="714348" y="714356"/>
            <a:chExt cx="2738430" cy="2053823"/>
          </a:xfrm>
        </p:grpSpPr>
        <p:pic>
          <p:nvPicPr>
            <p:cNvPr id="8" name="Рисунок 7" descr="red_flower_raphael_seban_01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4348" y="714356"/>
              <a:ext cx="2738430" cy="2053823"/>
            </a:xfrm>
            <a:prstGeom prst="rect">
              <a:avLst/>
            </a:prstGeom>
          </p:spPr>
        </p:pic>
        <p:sp>
          <p:nvSpPr>
            <p:cNvPr id="11" name="Овал 10"/>
            <p:cNvSpPr/>
            <p:nvPr/>
          </p:nvSpPr>
          <p:spPr>
            <a:xfrm>
              <a:off x="1714480" y="1428736"/>
              <a:ext cx="714380" cy="64294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2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14"/>
          <p:cNvGrpSpPr/>
          <p:nvPr/>
        </p:nvGrpSpPr>
        <p:grpSpPr>
          <a:xfrm>
            <a:off x="3428992" y="714356"/>
            <a:ext cx="2738430" cy="2053823"/>
            <a:chOff x="3428992" y="714356"/>
            <a:chExt cx="2738430" cy="2053823"/>
          </a:xfrm>
        </p:grpSpPr>
        <p:pic>
          <p:nvPicPr>
            <p:cNvPr id="9" name="Рисунок 8" descr="red_flower_raphael_seban_01.png"/>
            <p:cNvPicPr>
              <a:picLocks noChangeAspect="1"/>
            </p:cNvPicPr>
            <p:nvPr/>
          </p:nvPicPr>
          <p:blipFill>
            <a:blip r:embed="rId6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3428992" y="714356"/>
              <a:ext cx="2738430" cy="2053823"/>
            </a:xfrm>
            <a:prstGeom prst="rect">
              <a:avLst/>
            </a:prstGeom>
          </p:spPr>
        </p:pic>
        <p:sp>
          <p:nvSpPr>
            <p:cNvPr id="12" name="Овал 11"/>
            <p:cNvSpPr/>
            <p:nvPr/>
          </p:nvSpPr>
          <p:spPr>
            <a:xfrm>
              <a:off x="4429124" y="1428736"/>
              <a:ext cx="714380" cy="64294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12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Группа 15"/>
          <p:cNvGrpSpPr/>
          <p:nvPr/>
        </p:nvGrpSpPr>
        <p:grpSpPr>
          <a:xfrm>
            <a:off x="6072198" y="714356"/>
            <a:ext cx="2738430" cy="2053823"/>
            <a:chOff x="6072198" y="714356"/>
            <a:chExt cx="2738430" cy="2053823"/>
          </a:xfrm>
        </p:grpSpPr>
        <p:pic>
          <p:nvPicPr>
            <p:cNvPr id="10" name="Рисунок 9" descr="red_flower_raphael_seban_01.png"/>
            <p:cNvPicPr>
              <a:picLocks noChangeAspect="1"/>
            </p:cNvPicPr>
            <p:nvPr/>
          </p:nvPicPr>
          <p:blipFill>
            <a:blip r:embed="rId6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072198" y="714356"/>
              <a:ext cx="2738430" cy="2053823"/>
            </a:xfrm>
            <a:prstGeom prst="rect">
              <a:avLst/>
            </a:prstGeom>
          </p:spPr>
        </p:pic>
        <p:sp>
          <p:nvSpPr>
            <p:cNvPr id="13" name="Овал 12"/>
            <p:cNvSpPr/>
            <p:nvPr/>
          </p:nvSpPr>
          <p:spPr>
            <a:xfrm>
              <a:off x="7143768" y="1428736"/>
              <a:ext cx="714380" cy="64294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11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5" name="Рисунок 4" descr="0_76364_9388f4fe_S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910" y="4071942"/>
            <a:ext cx="2428887" cy="2428887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Подума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Умница!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97 -0.0923 L 0.28907 -0.4700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0" y="-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Дума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143372" y="3500438"/>
            <a:ext cx="2857520" cy="12144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508000"/>
            <a:bevelB w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</a:rPr>
              <a:t>11+7</a:t>
            </a:r>
            <a:endParaRPr lang="ru-RU" sz="6600" b="1" dirty="0">
              <a:solidFill>
                <a:srgbClr val="002060"/>
              </a:solidFill>
            </a:endParaRPr>
          </a:p>
        </p:txBody>
      </p:sp>
      <p:pic>
        <p:nvPicPr>
          <p:cNvPr id="7" name="Рисунок 6" descr="f91c0cb90e19d6c28859e503bbd56f2e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43702" y="6215082"/>
            <a:ext cx="971547" cy="435577"/>
          </a:xfrm>
          <a:prstGeom prst="rect">
            <a:avLst/>
          </a:prstGeom>
        </p:spPr>
      </p:pic>
      <p:grpSp>
        <p:nvGrpSpPr>
          <p:cNvPr id="2" name="Группа 13"/>
          <p:cNvGrpSpPr/>
          <p:nvPr/>
        </p:nvGrpSpPr>
        <p:grpSpPr>
          <a:xfrm>
            <a:off x="714348" y="714356"/>
            <a:ext cx="2738430" cy="2053823"/>
            <a:chOff x="714348" y="714356"/>
            <a:chExt cx="2738430" cy="2053823"/>
          </a:xfrm>
        </p:grpSpPr>
        <p:pic>
          <p:nvPicPr>
            <p:cNvPr id="8" name="Рисунок 7" descr="red_flower_raphael_seban_01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4348" y="714356"/>
              <a:ext cx="2738430" cy="2053823"/>
            </a:xfrm>
            <a:prstGeom prst="rect">
              <a:avLst/>
            </a:prstGeom>
          </p:spPr>
        </p:pic>
        <p:sp>
          <p:nvSpPr>
            <p:cNvPr id="11" name="Овал 10"/>
            <p:cNvSpPr/>
            <p:nvPr/>
          </p:nvSpPr>
          <p:spPr>
            <a:xfrm>
              <a:off x="1714480" y="1428736"/>
              <a:ext cx="714380" cy="64294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19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14"/>
          <p:cNvGrpSpPr/>
          <p:nvPr/>
        </p:nvGrpSpPr>
        <p:grpSpPr>
          <a:xfrm>
            <a:off x="3428992" y="714356"/>
            <a:ext cx="2738430" cy="2053823"/>
            <a:chOff x="3428992" y="714356"/>
            <a:chExt cx="2738430" cy="2053823"/>
          </a:xfrm>
        </p:grpSpPr>
        <p:pic>
          <p:nvPicPr>
            <p:cNvPr id="9" name="Рисунок 8" descr="red_flower_raphael_seban_01.png"/>
            <p:cNvPicPr>
              <a:picLocks noChangeAspect="1"/>
            </p:cNvPicPr>
            <p:nvPr/>
          </p:nvPicPr>
          <p:blipFill>
            <a:blip r:embed="rId6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3428992" y="714356"/>
              <a:ext cx="2738430" cy="2053823"/>
            </a:xfrm>
            <a:prstGeom prst="rect">
              <a:avLst/>
            </a:prstGeom>
          </p:spPr>
        </p:pic>
        <p:sp>
          <p:nvSpPr>
            <p:cNvPr id="12" name="Овал 11"/>
            <p:cNvSpPr/>
            <p:nvPr/>
          </p:nvSpPr>
          <p:spPr>
            <a:xfrm>
              <a:off x="4429124" y="1428736"/>
              <a:ext cx="714380" cy="64294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16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Группа 15"/>
          <p:cNvGrpSpPr/>
          <p:nvPr/>
        </p:nvGrpSpPr>
        <p:grpSpPr>
          <a:xfrm>
            <a:off x="6072198" y="714356"/>
            <a:ext cx="2738430" cy="2053823"/>
            <a:chOff x="6072198" y="714356"/>
            <a:chExt cx="2738430" cy="2053823"/>
          </a:xfrm>
        </p:grpSpPr>
        <p:pic>
          <p:nvPicPr>
            <p:cNvPr id="10" name="Рисунок 9" descr="red_flower_raphael_seban_01.png"/>
            <p:cNvPicPr>
              <a:picLocks noChangeAspect="1"/>
            </p:cNvPicPr>
            <p:nvPr/>
          </p:nvPicPr>
          <p:blipFill>
            <a:blip r:embed="rId6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072198" y="714356"/>
              <a:ext cx="2738430" cy="2053823"/>
            </a:xfrm>
            <a:prstGeom prst="rect">
              <a:avLst/>
            </a:prstGeom>
          </p:spPr>
        </p:pic>
        <p:sp>
          <p:nvSpPr>
            <p:cNvPr id="13" name="Овал 12"/>
            <p:cNvSpPr/>
            <p:nvPr/>
          </p:nvSpPr>
          <p:spPr>
            <a:xfrm>
              <a:off x="7143768" y="1428736"/>
              <a:ext cx="714380" cy="64294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18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5" name="Рисунок 4" descr="0_76364_9388f4fe_S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910" y="4071942"/>
            <a:ext cx="2428887" cy="2428887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Подума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правильн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Дальш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78 -0.10271 L 0.5724 -0.4804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0" y="-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143372" y="3500438"/>
            <a:ext cx="2857520" cy="12144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508000"/>
            <a:bevelB w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</a:rPr>
              <a:t>13+3</a:t>
            </a:r>
            <a:endParaRPr lang="ru-RU" sz="6600" b="1" dirty="0">
              <a:solidFill>
                <a:srgbClr val="002060"/>
              </a:solidFill>
            </a:endParaRPr>
          </a:p>
        </p:txBody>
      </p:sp>
      <p:pic>
        <p:nvPicPr>
          <p:cNvPr id="7" name="Рисунок 6" descr="f91c0cb90e19d6c28859e503bbd56f2e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43702" y="6215082"/>
            <a:ext cx="971547" cy="435577"/>
          </a:xfrm>
          <a:prstGeom prst="rect">
            <a:avLst/>
          </a:prstGeom>
        </p:spPr>
      </p:pic>
      <p:grpSp>
        <p:nvGrpSpPr>
          <p:cNvPr id="2" name="Группа 13"/>
          <p:cNvGrpSpPr/>
          <p:nvPr/>
        </p:nvGrpSpPr>
        <p:grpSpPr>
          <a:xfrm>
            <a:off x="714348" y="714356"/>
            <a:ext cx="2738430" cy="2053823"/>
            <a:chOff x="714348" y="714356"/>
            <a:chExt cx="2738430" cy="2053823"/>
          </a:xfrm>
        </p:grpSpPr>
        <p:pic>
          <p:nvPicPr>
            <p:cNvPr id="8" name="Рисунок 7" descr="red_flower_raphael_seban_01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4348" y="714356"/>
              <a:ext cx="2738430" cy="2053823"/>
            </a:xfrm>
            <a:prstGeom prst="rect">
              <a:avLst/>
            </a:prstGeom>
          </p:spPr>
        </p:pic>
        <p:sp>
          <p:nvSpPr>
            <p:cNvPr id="11" name="Овал 10"/>
            <p:cNvSpPr/>
            <p:nvPr/>
          </p:nvSpPr>
          <p:spPr>
            <a:xfrm>
              <a:off x="1714480" y="1428736"/>
              <a:ext cx="714380" cy="64294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19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14"/>
          <p:cNvGrpSpPr/>
          <p:nvPr/>
        </p:nvGrpSpPr>
        <p:grpSpPr>
          <a:xfrm>
            <a:off x="3428992" y="714356"/>
            <a:ext cx="2738430" cy="2053823"/>
            <a:chOff x="3428992" y="714356"/>
            <a:chExt cx="2738430" cy="2053823"/>
          </a:xfrm>
        </p:grpSpPr>
        <p:pic>
          <p:nvPicPr>
            <p:cNvPr id="9" name="Рисунок 8" descr="red_flower_raphael_seban_01.png"/>
            <p:cNvPicPr>
              <a:picLocks noChangeAspect="1"/>
            </p:cNvPicPr>
            <p:nvPr/>
          </p:nvPicPr>
          <p:blipFill>
            <a:blip r:embed="rId6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3428992" y="714356"/>
              <a:ext cx="2738430" cy="2053823"/>
            </a:xfrm>
            <a:prstGeom prst="rect">
              <a:avLst/>
            </a:prstGeom>
          </p:spPr>
        </p:pic>
        <p:sp>
          <p:nvSpPr>
            <p:cNvPr id="12" name="Овал 11"/>
            <p:cNvSpPr/>
            <p:nvPr/>
          </p:nvSpPr>
          <p:spPr>
            <a:xfrm>
              <a:off x="4429124" y="1428736"/>
              <a:ext cx="714380" cy="64294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16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Группа 15"/>
          <p:cNvGrpSpPr/>
          <p:nvPr/>
        </p:nvGrpSpPr>
        <p:grpSpPr>
          <a:xfrm>
            <a:off x="6072198" y="714356"/>
            <a:ext cx="2738430" cy="2053823"/>
            <a:chOff x="6072198" y="714356"/>
            <a:chExt cx="2738430" cy="2053823"/>
          </a:xfrm>
        </p:grpSpPr>
        <p:pic>
          <p:nvPicPr>
            <p:cNvPr id="10" name="Рисунок 9" descr="red_flower_raphael_seban_01.png"/>
            <p:cNvPicPr>
              <a:picLocks noChangeAspect="1"/>
            </p:cNvPicPr>
            <p:nvPr/>
          </p:nvPicPr>
          <p:blipFill>
            <a:blip r:embed="rId6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072198" y="714356"/>
              <a:ext cx="2738430" cy="2053823"/>
            </a:xfrm>
            <a:prstGeom prst="rect">
              <a:avLst/>
            </a:prstGeom>
          </p:spPr>
        </p:pic>
        <p:sp>
          <p:nvSpPr>
            <p:cNvPr id="13" name="Овал 12"/>
            <p:cNvSpPr/>
            <p:nvPr/>
          </p:nvSpPr>
          <p:spPr>
            <a:xfrm>
              <a:off x="7143768" y="1428736"/>
              <a:ext cx="714380" cy="64294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18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5" name="Рисунок 4" descr="0_76364_9388f4fe_S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910" y="4071942"/>
            <a:ext cx="2428887" cy="2428887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Подума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Умница!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97 -0.0923 L 0.28907 -0.4700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0" y="-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Дума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143372" y="3500438"/>
            <a:ext cx="2857520" cy="12144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508000"/>
            <a:bevelB w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</a:rPr>
              <a:t>18-7</a:t>
            </a:r>
            <a:endParaRPr lang="ru-RU" sz="6600" b="1" dirty="0">
              <a:solidFill>
                <a:srgbClr val="002060"/>
              </a:solidFill>
            </a:endParaRPr>
          </a:p>
        </p:txBody>
      </p:sp>
      <p:pic>
        <p:nvPicPr>
          <p:cNvPr id="7" name="Рисунок 6" descr="f91c0cb90e19d6c28859e503bbd56f2e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43702" y="6215082"/>
            <a:ext cx="971547" cy="435577"/>
          </a:xfrm>
          <a:prstGeom prst="rect">
            <a:avLst/>
          </a:prstGeom>
        </p:spPr>
      </p:pic>
      <p:grpSp>
        <p:nvGrpSpPr>
          <p:cNvPr id="2" name="Группа 13"/>
          <p:cNvGrpSpPr/>
          <p:nvPr/>
        </p:nvGrpSpPr>
        <p:grpSpPr>
          <a:xfrm>
            <a:off x="714348" y="714356"/>
            <a:ext cx="2738430" cy="2053823"/>
            <a:chOff x="714348" y="714356"/>
            <a:chExt cx="2738430" cy="2053823"/>
          </a:xfrm>
        </p:grpSpPr>
        <p:pic>
          <p:nvPicPr>
            <p:cNvPr id="8" name="Рисунок 7" descr="red_flower_raphael_seban_01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4348" y="714356"/>
              <a:ext cx="2738430" cy="2053823"/>
            </a:xfrm>
            <a:prstGeom prst="rect">
              <a:avLst/>
            </a:prstGeom>
          </p:spPr>
        </p:pic>
        <p:sp>
          <p:nvSpPr>
            <p:cNvPr id="11" name="Овал 10"/>
            <p:cNvSpPr/>
            <p:nvPr/>
          </p:nvSpPr>
          <p:spPr>
            <a:xfrm>
              <a:off x="1714480" y="1428736"/>
              <a:ext cx="714380" cy="64294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11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14"/>
          <p:cNvGrpSpPr/>
          <p:nvPr/>
        </p:nvGrpSpPr>
        <p:grpSpPr>
          <a:xfrm>
            <a:off x="3428992" y="714356"/>
            <a:ext cx="2738430" cy="2053823"/>
            <a:chOff x="3428992" y="714356"/>
            <a:chExt cx="2738430" cy="2053823"/>
          </a:xfrm>
        </p:grpSpPr>
        <p:pic>
          <p:nvPicPr>
            <p:cNvPr id="9" name="Рисунок 8" descr="red_flower_raphael_seban_01.png"/>
            <p:cNvPicPr>
              <a:picLocks noChangeAspect="1"/>
            </p:cNvPicPr>
            <p:nvPr/>
          </p:nvPicPr>
          <p:blipFill>
            <a:blip r:embed="rId6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3428992" y="714356"/>
              <a:ext cx="2738430" cy="2053823"/>
            </a:xfrm>
            <a:prstGeom prst="rect">
              <a:avLst/>
            </a:prstGeom>
          </p:spPr>
        </p:pic>
        <p:sp>
          <p:nvSpPr>
            <p:cNvPr id="12" name="Овал 11"/>
            <p:cNvSpPr/>
            <p:nvPr/>
          </p:nvSpPr>
          <p:spPr>
            <a:xfrm>
              <a:off x="4429124" y="1428736"/>
              <a:ext cx="714380" cy="64294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15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Группа 15"/>
          <p:cNvGrpSpPr/>
          <p:nvPr/>
        </p:nvGrpSpPr>
        <p:grpSpPr>
          <a:xfrm>
            <a:off x="6072198" y="714356"/>
            <a:ext cx="2738430" cy="2053823"/>
            <a:chOff x="6072198" y="714356"/>
            <a:chExt cx="2738430" cy="2053823"/>
          </a:xfrm>
        </p:grpSpPr>
        <p:pic>
          <p:nvPicPr>
            <p:cNvPr id="10" name="Рисунок 9" descr="red_flower_raphael_seban_01.png"/>
            <p:cNvPicPr>
              <a:picLocks noChangeAspect="1"/>
            </p:cNvPicPr>
            <p:nvPr/>
          </p:nvPicPr>
          <p:blipFill>
            <a:blip r:embed="rId6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072198" y="714356"/>
              <a:ext cx="2738430" cy="2053823"/>
            </a:xfrm>
            <a:prstGeom prst="rect">
              <a:avLst/>
            </a:prstGeom>
          </p:spPr>
        </p:pic>
        <p:sp>
          <p:nvSpPr>
            <p:cNvPr id="13" name="Овал 12"/>
            <p:cNvSpPr/>
            <p:nvPr/>
          </p:nvSpPr>
          <p:spPr>
            <a:xfrm>
              <a:off x="7143768" y="1428736"/>
              <a:ext cx="714380" cy="64294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19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5" name="Рисунок 4" descr="0_76364_9388f4fe_S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910" y="4071942"/>
            <a:ext cx="2428887" cy="2428887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Умница!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78 -0.10271 L 0.02917 -0.4175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" y="-1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правильн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Подума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143372" y="3500438"/>
            <a:ext cx="2857520" cy="12144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508000"/>
            <a:bevelB w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</a:rPr>
              <a:t>19-3</a:t>
            </a:r>
            <a:endParaRPr lang="ru-RU" sz="6600" b="1" dirty="0">
              <a:solidFill>
                <a:srgbClr val="002060"/>
              </a:solidFill>
            </a:endParaRPr>
          </a:p>
        </p:txBody>
      </p:sp>
      <p:pic>
        <p:nvPicPr>
          <p:cNvPr id="7" name="Рисунок 6" descr="f91c0cb90e19d6c28859e503bbd56f2e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43702" y="6215082"/>
            <a:ext cx="971547" cy="435577"/>
          </a:xfrm>
          <a:prstGeom prst="rect">
            <a:avLst/>
          </a:prstGeom>
        </p:spPr>
      </p:pic>
      <p:grpSp>
        <p:nvGrpSpPr>
          <p:cNvPr id="2" name="Группа 13"/>
          <p:cNvGrpSpPr/>
          <p:nvPr/>
        </p:nvGrpSpPr>
        <p:grpSpPr>
          <a:xfrm>
            <a:off x="714348" y="714356"/>
            <a:ext cx="2738430" cy="2053823"/>
            <a:chOff x="714348" y="714356"/>
            <a:chExt cx="2738430" cy="2053823"/>
          </a:xfrm>
        </p:grpSpPr>
        <p:pic>
          <p:nvPicPr>
            <p:cNvPr id="8" name="Рисунок 7" descr="red_flower_raphael_seban_01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4348" y="714356"/>
              <a:ext cx="2738430" cy="2053823"/>
            </a:xfrm>
            <a:prstGeom prst="rect">
              <a:avLst/>
            </a:prstGeom>
          </p:spPr>
        </p:pic>
        <p:sp>
          <p:nvSpPr>
            <p:cNvPr id="11" name="Овал 10"/>
            <p:cNvSpPr/>
            <p:nvPr/>
          </p:nvSpPr>
          <p:spPr>
            <a:xfrm>
              <a:off x="1714480" y="1428736"/>
              <a:ext cx="714380" cy="64294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13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14"/>
          <p:cNvGrpSpPr/>
          <p:nvPr/>
        </p:nvGrpSpPr>
        <p:grpSpPr>
          <a:xfrm>
            <a:off x="3428992" y="714356"/>
            <a:ext cx="2738430" cy="2053823"/>
            <a:chOff x="3428992" y="714356"/>
            <a:chExt cx="2738430" cy="2053823"/>
          </a:xfrm>
        </p:grpSpPr>
        <p:pic>
          <p:nvPicPr>
            <p:cNvPr id="9" name="Рисунок 8" descr="red_flower_raphael_seban_01.png"/>
            <p:cNvPicPr>
              <a:picLocks noChangeAspect="1"/>
            </p:cNvPicPr>
            <p:nvPr/>
          </p:nvPicPr>
          <p:blipFill>
            <a:blip r:embed="rId6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3428992" y="714356"/>
              <a:ext cx="2738430" cy="2053823"/>
            </a:xfrm>
            <a:prstGeom prst="rect">
              <a:avLst/>
            </a:prstGeom>
          </p:spPr>
        </p:pic>
        <p:sp>
          <p:nvSpPr>
            <p:cNvPr id="12" name="Овал 11"/>
            <p:cNvSpPr/>
            <p:nvPr/>
          </p:nvSpPr>
          <p:spPr>
            <a:xfrm>
              <a:off x="4429124" y="1428736"/>
              <a:ext cx="714380" cy="64294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16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Группа 15"/>
          <p:cNvGrpSpPr/>
          <p:nvPr/>
        </p:nvGrpSpPr>
        <p:grpSpPr>
          <a:xfrm>
            <a:off x="6072198" y="714356"/>
            <a:ext cx="2738430" cy="2053823"/>
            <a:chOff x="6072198" y="714356"/>
            <a:chExt cx="2738430" cy="2053823"/>
          </a:xfrm>
        </p:grpSpPr>
        <p:pic>
          <p:nvPicPr>
            <p:cNvPr id="10" name="Рисунок 9" descr="red_flower_raphael_seban_01.png"/>
            <p:cNvPicPr>
              <a:picLocks noChangeAspect="1"/>
            </p:cNvPicPr>
            <p:nvPr/>
          </p:nvPicPr>
          <p:blipFill>
            <a:blip r:embed="rId6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072198" y="714356"/>
              <a:ext cx="2738430" cy="2053823"/>
            </a:xfrm>
            <a:prstGeom prst="rect">
              <a:avLst/>
            </a:prstGeom>
          </p:spPr>
        </p:pic>
        <p:sp>
          <p:nvSpPr>
            <p:cNvPr id="13" name="Овал 12"/>
            <p:cNvSpPr/>
            <p:nvPr/>
          </p:nvSpPr>
          <p:spPr>
            <a:xfrm>
              <a:off x="7143768" y="1428736"/>
              <a:ext cx="714380" cy="64294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15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5" name="Рисунок 4" descr="0_76364_9388f4fe_S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910" y="4071942"/>
            <a:ext cx="2428887" cy="2428887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Подума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Умница!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97 -0.0923 L 0.28907 -0.4700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0" y="-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Дума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76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2015-08-18T09:55:41Z</dcterms:created>
  <dcterms:modified xsi:type="dcterms:W3CDTF">2015-10-06T16:35:29Z</dcterms:modified>
</cp:coreProperties>
</file>