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activeX/activeX2.xml" ContentType="application/vnd.ms-office.activeX+xml"/>
  <Override PartName="/ppt/tags/tag5.xml" ContentType="application/vnd.openxmlformats-officedocument.presentationml.tags+xml"/>
  <Override PartName="/ppt/activeX/activeX3.xml" ContentType="application/vnd.ms-office.activeX+xml"/>
  <Override PartName="/ppt/tags/tag6.xml" ContentType="application/vnd.openxmlformats-officedocument.presentationml.tags+xml"/>
  <Override PartName="/ppt/activeX/activeX4.xml" ContentType="application/vnd.ms-office.activeX+xml"/>
  <Override PartName="/ppt/tags/tag7.xml" ContentType="application/vnd.openxmlformats-officedocument.presentationml.tags+xml"/>
  <Override PartName="/ppt/activeX/activeX5.xml" ContentType="application/vnd.ms-office.activeX+xml"/>
  <Override PartName="/ppt/tags/tag8.xml" ContentType="application/vnd.openxmlformats-officedocument.presentationml.tags+xml"/>
  <Override PartName="/ppt/activeX/activeX6.xml" ContentType="application/vnd.ms-office.activeX+xml"/>
  <Override PartName="/ppt/tags/tag9.xml" ContentType="application/vnd.openxmlformats-officedocument.presentationml.tags+xml"/>
  <Override PartName="/ppt/activeX/activeX7.xml" ContentType="application/vnd.ms-office.activeX+xml"/>
  <Override PartName="/ppt/tags/tag10.xml" ContentType="application/vnd.openxmlformats-officedocument.presentationml.tags+xml"/>
  <Override PartName="/ppt/activeX/activeX8.xml" ContentType="application/vnd.ms-office.activeX+xml"/>
  <Override PartName="/ppt/tags/tag11.xml" ContentType="application/vnd.openxmlformats-officedocument.presentationml.tags+xml"/>
  <Override PartName="/ppt/activeX/activeX9.xml" ContentType="application/vnd.ms-office.activeX+xml"/>
  <Override PartName="/ppt/tags/tag12.xml" ContentType="application/vnd.openxmlformats-officedocument.presentationml.tags+xml"/>
  <Override PartName="/ppt/activeX/activeX10.xml" ContentType="application/vnd.ms-office.activeX+xml"/>
  <Override PartName="/ppt/tags/tag13.xml" ContentType="application/vnd.openxmlformats-officedocument.presentationml.tags+xml"/>
  <Override PartName="/ppt/activeX/activeX11.xml" ContentType="application/vnd.ms-office.activeX+xml"/>
  <Override PartName="/ppt/notesSlides/notesSlide2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7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CBE"/>
    <a:srgbClr val="D7E4ED"/>
    <a:srgbClr val="F2D2D2"/>
    <a:srgbClr val="E3DBCF"/>
    <a:srgbClr val="9BBEE9"/>
    <a:srgbClr val="7BAFBF"/>
    <a:srgbClr val="E1DFC1"/>
    <a:srgbClr val="F4F4EC"/>
    <a:srgbClr val="000000"/>
    <a:srgbClr val="BAE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844" autoAdjust="0"/>
  </p:normalViewPr>
  <p:slideViewPr>
    <p:cSldViewPr>
      <p:cViewPr>
        <p:scale>
          <a:sx n="74" d="100"/>
          <a:sy n="74" d="100"/>
        </p:scale>
        <p:origin x="-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25.11.2014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dirty="0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  <a:prstGeom prst="rect">
            <a:avLst/>
          </a:prstGeo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4D4E2-C42A-4205-9CB9-B63A439673C1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583950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shablon_09 - копия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286520"/>
          </a:xfrm>
          <a:prstGeom prst="rect">
            <a:avLst/>
          </a:prstGeom>
        </p:spPr>
      </p:pic>
      <p:pic>
        <p:nvPicPr>
          <p:cNvPr id="12" name="Рисунок 11" descr="0_12c695_352ed704_S.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500958" y="4071942"/>
            <a:ext cx="1358751" cy="1772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7" Type="http://schemas.openxmlformats.org/officeDocument/2006/relationships/image" Target="../media/image5.w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9.xml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7.wmf"/><Relationship Id="rId4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0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7.wmf"/><Relationship Id="rId4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7.wmf"/><Relationship Id="rId4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6.xml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7.xml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8.xml"/><Relationship Id="rId2" Type="http://schemas.openxmlformats.org/officeDocument/2006/relationships/tags" Target="../tags/tag10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7.wmf"/><Relationship Id="rId4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571868" y="5429264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8388424" y="260648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3" name="Picture 1" descr="D:\Лидия\тренажёры\Мои\ТЕХНОЛОГИЧЕСКИЕ ПРИЁМЫ\Кулаковой Н. И\Баженов\logotip_tm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214290"/>
            <a:ext cx="816077" cy="832654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2000232" y="2071678"/>
            <a:ext cx="63755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F7CBE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«Весёлые задачи»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F7CBE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43372" y="1428736"/>
            <a:ext cx="1247265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Тест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413" name="TextBox1" r:id="rId3" imgW="2952720" imgH="285840"/>
        </mc:Choice>
        <mc:Fallback>
          <p:control name="TextBox1" r:id="rId3" imgW="2952720" imgH="2858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19475" y="5734050"/>
                  <a:ext cx="2946400" cy="279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4F81BD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Введите ответ: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00166" y="428604"/>
            <a:ext cx="7429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002060"/>
                </a:solidFill>
              </a:rPr>
              <a:t>Реши задачу и запиши ответ</a:t>
            </a:r>
            <a:endParaRPr lang="ru-RU" sz="4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571572" y="1142984"/>
            <a:ext cx="75724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Сидят рыбаки, стерегут поплавки: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Рыбак Корней поймал трех окуней,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Рыбак </a:t>
            </a:r>
            <a:r>
              <a:rPr lang="ru-RU" sz="3200" b="1" dirty="0" err="1" smtClean="0">
                <a:solidFill>
                  <a:srgbClr val="C00000"/>
                </a:solidFill>
              </a:rPr>
              <a:t>Евсей</a:t>
            </a:r>
            <a:r>
              <a:rPr lang="ru-RU" sz="3200" b="1" dirty="0" smtClean="0">
                <a:solidFill>
                  <a:srgbClr val="C00000"/>
                </a:solidFill>
              </a:rPr>
              <a:t> - четырех карасей.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А рыбак Михаил двух сомов изловил.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Сколько рыб из реки натаскали рыбаки?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27650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4F81BD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Введите ответ: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428604"/>
            <a:ext cx="7429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002060"/>
                </a:solidFill>
              </a:rPr>
              <a:t>Реши задачу и запиши ответ</a:t>
            </a:r>
            <a:endParaRPr lang="ru-RU" sz="4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500166" y="1142984"/>
            <a:ext cx="74295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По тропинке в лесок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Покатился колобок.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Встретил серого зайчишку,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Встретил волка, встретил мишку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Да плутовку лису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Повстречал он в лесу.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Отвечай поскорей,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Сколько встретил колобок зверей?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28674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4F81BD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Введите ответ: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00166" y="428604"/>
            <a:ext cx="7429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002060"/>
                </a:solidFill>
              </a:rPr>
              <a:t>Реши задачу и запиши ответ</a:t>
            </a:r>
            <a:endParaRPr lang="ru-RU" sz="4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86050" y="121442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Мы большущая семья.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Самый младший – это я.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Таня есть и Вася есть,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Юра, Шура, Зина, Маша,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И Наташа тоже наша.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Сколько детей в семье?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29698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Ошибки в выборе ответов на задания</a:t>
            </a:r>
            <a:r>
              <a:rPr lang="ru-RU" sz="1000" dirty="0">
                <a:latin typeface="Arial" charset="0"/>
              </a:rPr>
              <a:t>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611816" y="123181"/>
            <a:ext cx="392036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chemeClr val="accent5"/>
                  </a:solidFill>
                  <a:prstDash val="solid"/>
                  <a:miter lim="800000"/>
                </a:ln>
                <a:solidFill>
                  <a:srgbClr val="002060"/>
                </a:solidFill>
              </a:rPr>
              <a:t>Результаты</a:t>
            </a:r>
            <a:r>
              <a:rPr lang="ru-RU" sz="7200" b="1" dirty="0" smtClean="0">
                <a:ln w="17780" cmpd="sng">
                  <a:solidFill>
                    <a:schemeClr val="accent5"/>
                  </a:solidFill>
                  <a:prstDash val="solid"/>
                  <a:miter lim="800000"/>
                </a:ln>
                <a:solidFill>
                  <a:srgbClr val="002060"/>
                </a:solidFill>
              </a:rPr>
              <a:t/>
            </a:r>
            <a:br>
              <a:rPr lang="ru-RU" sz="7200" b="1" dirty="0" smtClean="0">
                <a:ln w="17780" cmpd="sng">
                  <a:solidFill>
                    <a:schemeClr val="accent5"/>
                  </a:solidFill>
                  <a:prstDash val="solid"/>
                  <a:miter lim="800000"/>
                </a:ln>
                <a:solidFill>
                  <a:srgbClr val="002060"/>
                </a:solidFill>
              </a:rPr>
            </a:br>
            <a:r>
              <a:rPr lang="ru-RU" sz="3600" b="1" dirty="0" smtClean="0">
                <a:ln w="17780" cmpd="sng">
                  <a:solidFill>
                    <a:schemeClr val="accent5"/>
                  </a:solidFill>
                  <a:prstDash val="solid"/>
                  <a:miter lim="800000"/>
                </a:ln>
                <a:solidFill>
                  <a:srgbClr val="002060"/>
                </a:solidFill>
              </a:rPr>
              <a:t>тестирования</a:t>
            </a:r>
            <a:endParaRPr lang="ru-RU" sz="3600" b="1" cap="none" spc="0" dirty="0">
              <a:ln w="17780" cmpd="sng">
                <a:solidFill>
                  <a:schemeClr val="accent5"/>
                </a:solidFill>
                <a:prstDash val="solid"/>
                <a:miter lim="800000"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4F81BD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 hidden="1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 hidden="1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 hidden="1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1538" y="142852"/>
            <a:ext cx="785514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Дорогой друг!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   </a:t>
            </a:r>
            <a:r>
              <a:rPr lang="ru-RU" sz="2800" b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Читай внимательно задачи и записывай ответы в специальные окошки. 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Для того, чтобы перейти 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к следующему вопросу, нажми «Далее». 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 В конце ты увидишь результат своих ответов.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Желаю удачи!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4F81BD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Введите ответ: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43174" y="1500174"/>
            <a:ext cx="54292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Ёжик по лесу шёл,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На обед грибы нашёл: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Два — под берёзой,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Один — у осины,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Сколько их будет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В плетёной корзине?</a:t>
            </a:r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500990" cy="128588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Реши задачу и запиши ответ</a:t>
            </a:r>
            <a:endParaRPr lang="ru-RU" dirty="0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6386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4F81BD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Введите ответ: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Заголовок 18"/>
          <p:cNvSpPr txBox="1">
            <a:spLocks/>
          </p:cNvSpPr>
          <p:nvPr/>
        </p:nvSpPr>
        <p:spPr>
          <a:xfrm>
            <a:off x="1428728" y="285728"/>
            <a:ext cx="7500990" cy="1285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Реши задачу и запиши ответ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71736" y="1571612"/>
            <a:ext cx="69294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У Егорки- малыша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четыре есть карандаша.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У его сестрёнки Иры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Тоже столько же - четыре.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Сколько всех карандашей?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21506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4F81BD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Введите ответ: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28728" y="428604"/>
            <a:ext cx="7429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002060"/>
                </a:solidFill>
              </a:rPr>
              <a:t>Реши задачу и запиши ответ</a:t>
            </a:r>
            <a:endParaRPr lang="ru-RU" sz="4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285984" y="1285860"/>
            <a:ext cx="621510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Семь ребят каталось с горки.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Убежал домой Егорка,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А потом ушел Вадим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И Сережа вслед за ним.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Сколько на горке осталось детей?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Кто посчитал, отвечайте скорей!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22530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4F81BD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Введите ответ: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00166" y="428604"/>
            <a:ext cx="7429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002060"/>
                </a:solidFill>
              </a:rPr>
              <a:t>Реши задачу и запиши ответ</a:t>
            </a:r>
            <a:endParaRPr lang="ru-RU" sz="4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357422" y="1357298"/>
            <a:ext cx="65722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b="1" dirty="0" smtClean="0">
                <a:solidFill>
                  <a:srgbClr val="C00000"/>
                </a:solidFill>
              </a:rPr>
              <a:t>Сливы на столе лежали. </a:t>
            </a:r>
          </a:p>
          <a:p>
            <a:pPr fontAlgn="base"/>
            <a:r>
              <a:rPr lang="ru-RU" sz="3200" b="1" dirty="0" smtClean="0">
                <a:solidFill>
                  <a:srgbClr val="C00000"/>
                </a:solidFill>
              </a:rPr>
              <a:t>Дети в комнату вбежали. Положили еще две. </a:t>
            </a:r>
          </a:p>
          <a:p>
            <a:pPr fontAlgn="base"/>
            <a:r>
              <a:rPr lang="ru-RU" sz="3200" b="1" dirty="0" smtClean="0">
                <a:solidFill>
                  <a:srgbClr val="C00000"/>
                </a:solidFill>
              </a:rPr>
              <a:t>Стало десять на столе. </a:t>
            </a:r>
          </a:p>
          <a:p>
            <a:pPr fontAlgn="base"/>
            <a:r>
              <a:rPr lang="ru-RU" sz="3200" b="1" dirty="0" smtClean="0">
                <a:solidFill>
                  <a:srgbClr val="C00000"/>
                </a:solidFill>
              </a:rPr>
              <a:t>Сколько было слив сначала,</a:t>
            </a:r>
          </a:p>
          <a:p>
            <a:pPr fontAlgn="base"/>
            <a:r>
              <a:rPr lang="ru-RU" sz="3200" b="1" dirty="0" smtClean="0">
                <a:solidFill>
                  <a:srgbClr val="C00000"/>
                </a:solidFill>
              </a:rPr>
              <a:t> Пока детвора не прибежала?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23554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4F81BD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Введите ответ: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00166" y="428604"/>
            <a:ext cx="7429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002060"/>
                </a:solidFill>
              </a:rPr>
              <a:t>Реши задачу и запиши ответ</a:t>
            </a:r>
            <a:endParaRPr lang="ru-RU" sz="4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00298" y="1285860"/>
            <a:ext cx="61437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Как под ёлкой встали в круг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Зайка, белка и барсук,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Встали ёжик и енот,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Лось, кабан, лиса и кот.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А последним встал медведь,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Сколько всех зверей? Ответь!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24578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4F81BD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Введите ответ: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00166" y="428604"/>
            <a:ext cx="7429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002060"/>
                </a:solidFill>
              </a:rPr>
              <a:t>Реши задачу и запиши ответ</a:t>
            </a:r>
            <a:endParaRPr lang="ru-RU" sz="4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643174" y="1428736"/>
            <a:ext cx="55007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3 ромашки – желтоглазки,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2 весёлых василька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Подарили маме дети.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Сколько же цветов в букете? 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25602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4F81BD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Введите ответ: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428604"/>
            <a:ext cx="7429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002060"/>
                </a:solidFill>
              </a:rPr>
              <a:t>Реши задачу и запиши ответ</a:t>
            </a:r>
            <a:endParaRPr lang="ru-RU" sz="4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500174"/>
            <a:ext cx="57150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 прогулку из яслей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Вышло десять малышей.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Пять из них на травку сели,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Остальные - на качели.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Сколько ребят село на качели?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26626" name="KAN_1" r:id="rId3" imgW="3876840" imgH="295200"/>
        </mc:Choice>
        <mc:Fallback>
          <p:control name="KAN_1" r:id="rId3" imgW="3876840" imgH="295200">
            <p:pic>
              <p:nvPicPr>
                <p:cNvPr id="0" name="KAN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89500" y="5715000"/>
                  <a:ext cx="3873500" cy="2921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4E66A044-629A-4C05-B05D-3E7821871181}"/>
  <p:tag name="ISPRING_RESOURCE_FOLDER" val="G:\Конструктор тестов\3\"/>
  <p:tag name="ISPRING_PRESENTATION_PATH" val="G:\Конструктор тестов\3.pptm"/>
  <p:tag name="ISPRING_PROJECT_FOLDER_UPDATED" val="1"/>
  <p:tag name="ISPRING_RESOURCE_PATHS_HASH_PRESENTER" val="90c24cddb085bb5b1896ff4b763b3272ea862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1" val="5"/>
  <p:tag name="V" val="1"/>
  <p:tag name="W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1" val="9"/>
  <p:tag name="V12" val=""/>
  <p:tag name="V" val="1"/>
  <p:tag name="W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1" val="4"/>
  <p:tag name="V" val="1"/>
  <p:tag name="W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1" val="8"/>
  <p:tag name="V" val="1"/>
  <p:tag name="W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SB" val="5"/>
  <p:tag name="TFO" val="False"/>
  <p:tag name="TFF" val="True"/>
  <p:tag name="TTIM" val="5"/>
  <p:tag name="TFT" val="True"/>
  <p:tag name="TFS" val="True"/>
  <p:tag name="TFM" val="True"/>
  <p:tag name="TK" val="1"/>
  <p:tag name="TFC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0"/>
  <p:tag name="KO" val="0"/>
  <p:tag name="KP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1" val="3"/>
  <p:tag name="V" val="1"/>
  <p:tag name="W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1" val="8"/>
  <p:tag name="V" val="1"/>
  <p:tag name="W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1" val="4"/>
  <p:tag name="V" val="1"/>
  <p:tag name="W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1" val="8"/>
  <p:tag name="V" val="1"/>
  <p:tag name="W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13" val=""/>
  <p:tag name="V12" val=""/>
  <p:tag name="V11" val="10"/>
  <p:tag name="KO" val="1"/>
  <p:tag name="KP" val="0"/>
  <p:tag name="V" val="1"/>
  <p:tag name="W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2" val=""/>
  <p:tag name="V13" val=""/>
  <p:tag name="V14" val=""/>
  <p:tag name="V11" val="5"/>
  <p:tag name="V" val="1"/>
  <p:tag name="W" val="0"/>
</p:tagLst>
</file>

<file path=ppt/theme/theme1.xml><?xml version="1.0" encoding="utf-8"?>
<a:theme xmlns:a="http://schemas.openxmlformats.org/drawingml/2006/main" name="1_Тема Office">
  <a:themeElements>
    <a:clrScheme name="Другая 3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867"/>
      </a:hlink>
      <a:folHlink>
        <a:srgbClr val="20586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3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menu id="menu16" imageMso="ActiveXTextBox" label="Ввод ответа" supertip="Вставка слайда с заданием, в котором надо ввести один или несколько ответов в текстовой или числовой форме, заполнив пропуски букв, слов или чисел">
            <button id="Button113" label="1 текстовый или числовой ответ" onAction="IS410"/>
            <button id="Button114" label="2 пропуска" onAction="IS420"/>
            <button id="Button115" label="3 пропуска" onAction="IS430"/>
            <button id="Button116" label="4 пропуска" onAction="IS440"/>
            <button id="Button117" label="5 пропусков" onAction="IS450"/>
            <button id="Button118" label="6 пропусков" onAction="IS460"/>
            <button id="Button119" label="7 пропусков" onAction="IS470"/>
            <button id="Button120" label="8 пропусков" onAction="IS480"/>
            <button id="Button121" label="9 пропусков" onAction="IS490"/>
            <button id="Button122" label="10 пропусков" onAction="IS400"/>
          </menu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3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(фон) презентации. Школьный5</Template>
  <TotalTime>4284</TotalTime>
  <Words>378</Words>
  <Application>Microsoft Office PowerPoint</Application>
  <PresentationFormat>Экран (4:3)</PresentationFormat>
  <Paragraphs>115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1_Тема Office</vt:lpstr>
      <vt:lpstr>Презентация PowerPoint</vt:lpstr>
      <vt:lpstr>Презентация PowerPoint</vt:lpstr>
      <vt:lpstr>Реши задачу и запиши ответ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Россошанская школа-интернат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User</cp:lastModifiedBy>
  <cp:revision>534</cp:revision>
  <dcterms:created xsi:type="dcterms:W3CDTF">2011-08-18T05:12:14Z</dcterms:created>
  <dcterms:modified xsi:type="dcterms:W3CDTF">2015-10-06T16:37:31Z</dcterms:modified>
</cp:coreProperties>
</file>