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56" r:id="rId3"/>
    <p:sldId id="257" r:id="rId4"/>
    <p:sldId id="258" r:id="rId5"/>
    <p:sldId id="260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59C52-CE0D-4553-A5F7-F482B048B35F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DD102-9F8C-422A-BAA8-9A4137BC09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347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DD102-9F8C-422A-BAA8-9A4137BC096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505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DD102-9F8C-422A-BAA8-9A4137BC096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786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F0188-7ADB-4CE0-A182-E9F3DD3AAD59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2804E-FAB4-43E8-99C2-AD662AC7B2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F0188-7ADB-4CE0-A182-E9F3DD3AAD59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2804E-FAB4-43E8-99C2-AD662AC7B2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F0188-7ADB-4CE0-A182-E9F3DD3AAD59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2804E-FAB4-43E8-99C2-AD662AC7B2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F0188-7ADB-4CE0-A182-E9F3DD3AAD59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2804E-FAB4-43E8-99C2-AD662AC7B2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F0188-7ADB-4CE0-A182-E9F3DD3AAD59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2804E-FAB4-43E8-99C2-AD662AC7B2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F0188-7ADB-4CE0-A182-E9F3DD3AAD59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2804E-FAB4-43E8-99C2-AD662AC7B2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F0188-7ADB-4CE0-A182-E9F3DD3AAD59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2804E-FAB4-43E8-99C2-AD662AC7B2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F0188-7ADB-4CE0-A182-E9F3DD3AAD59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2804E-FAB4-43E8-99C2-AD662AC7B2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F0188-7ADB-4CE0-A182-E9F3DD3AAD59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2804E-FAB4-43E8-99C2-AD662AC7B2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F0188-7ADB-4CE0-A182-E9F3DD3AAD59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2804E-FAB4-43E8-99C2-AD662AC7B2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F0188-7ADB-4CE0-A182-E9F3DD3AAD59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2804E-FAB4-43E8-99C2-AD662AC7B26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F0188-7ADB-4CE0-A182-E9F3DD3AAD59}" type="datetimeFigureOut">
              <a:rPr lang="ru-RU" smtClean="0"/>
              <a:t>04.10.2015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2804E-FAB4-43E8-99C2-AD662AC7B26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48174" y="1628800"/>
            <a:ext cx="507209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РИСОВАНИЕ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7972" y="476672"/>
            <a:ext cx="4500442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639768"/>
            <a:ext cx="7671796" cy="2860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6791" y="3500438"/>
            <a:ext cx="7640835" cy="2784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0479" y="980728"/>
            <a:ext cx="7866329" cy="4733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041" y="214290"/>
            <a:ext cx="5916759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980728"/>
            <a:ext cx="3753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Список использованной литературы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1881698"/>
            <a:ext cx="63102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Л.Данилова</a:t>
            </a:r>
            <a:r>
              <a:rPr lang="ru-RU" dirty="0" smtClean="0"/>
              <a:t>, </a:t>
            </a:r>
            <a:r>
              <a:rPr lang="ru-RU" dirty="0" err="1" smtClean="0"/>
              <a:t>Н.Михайлова</a:t>
            </a:r>
            <a:r>
              <a:rPr lang="ru-RU" dirty="0" smtClean="0"/>
              <a:t> Школа рисования.- М.: ЗАО «ОЛМА </a:t>
            </a:r>
          </a:p>
          <a:p>
            <a:r>
              <a:rPr lang="ru-RU" dirty="0" smtClean="0"/>
              <a:t>Медиа Групп» ,2010. – 176.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656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26</Words>
  <Application>Microsoft Office PowerPoint</Application>
  <PresentationFormat>Экран (4:3)</PresentationFormat>
  <Paragraphs>6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WIN7XP</dc:creator>
  <cp:lastModifiedBy>N7VERA</cp:lastModifiedBy>
  <cp:revision>15</cp:revision>
  <dcterms:created xsi:type="dcterms:W3CDTF">2011-09-25T11:31:38Z</dcterms:created>
  <dcterms:modified xsi:type="dcterms:W3CDTF">2015-10-04T16:14:29Z</dcterms:modified>
</cp:coreProperties>
</file>