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6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CA36-8119-4ECB-B797-8AEF68CC2EC8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B930-7A44-431C-822E-813E3037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CA36-8119-4ECB-B797-8AEF68CC2EC8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B930-7A44-431C-822E-813E3037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CA36-8119-4ECB-B797-8AEF68CC2EC8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B930-7A44-431C-822E-813E3037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CA36-8119-4ECB-B797-8AEF68CC2EC8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B930-7A44-431C-822E-813E3037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CA36-8119-4ECB-B797-8AEF68CC2EC8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B930-7A44-431C-822E-813E3037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CA36-8119-4ECB-B797-8AEF68CC2EC8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B930-7A44-431C-822E-813E3037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CA36-8119-4ECB-B797-8AEF68CC2EC8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B930-7A44-431C-822E-813E3037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CA36-8119-4ECB-B797-8AEF68CC2EC8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B930-7A44-431C-822E-813E3037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CA36-8119-4ECB-B797-8AEF68CC2EC8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B930-7A44-431C-822E-813E3037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CA36-8119-4ECB-B797-8AEF68CC2EC8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B930-7A44-431C-822E-813E3037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CA36-8119-4ECB-B797-8AEF68CC2EC8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B930-7A44-431C-822E-813E3037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ECA36-8119-4ECB-B797-8AEF68CC2EC8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9B930-7A44-431C-822E-813E3037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357298"/>
            <a:ext cx="68580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Презентация к уроку ИЗО для 1 класса</a:t>
            </a:r>
          </a:p>
          <a:p>
            <a:endParaRPr lang="ru-RU" dirty="0" smtClean="0"/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Тема урока: Круги от опавших листьев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Работа с несколькими материалами: 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	</a:t>
            </a:r>
            <a:r>
              <a:rPr lang="ru-RU" sz="2400" dirty="0" smtClean="0">
                <a:solidFill>
                  <a:srgbClr val="C00000"/>
                </a:solidFill>
              </a:rPr>
              <a:t>	фломастеры, клей, сухие листья</a:t>
            </a:r>
          </a:p>
          <a:p>
            <a:endParaRPr lang="ru-RU" dirty="0" smtClean="0"/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Подготовила учитель начальных классов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Черных Надежда Александровна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21.babysfera.ru/d/7/d/0/24669748.908178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905250" cy="4572000"/>
          </a:xfrm>
          <a:prstGeom prst="rect">
            <a:avLst/>
          </a:prstGeom>
          <a:noFill/>
        </p:spPr>
      </p:pic>
      <p:pic>
        <p:nvPicPr>
          <p:cNvPr id="21508" name="Picture 4" descr="http://st.depositphotos.com/1921043/1767/i/950/depositphotos_17674745-autumn-red-rowan-leaves-isola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"/>
            <a:ext cx="3649223" cy="50702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5214950"/>
            <a:ext cx="20778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ясень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5008" y="5143512"/>
            <a:ext cx="2618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рябина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humbs.dreamstime.com/x/%2525D0%2525BB%2525D0%2525B8%2525D1%252581%2525D1%252582%2525D1%25258C%2525D1%25258F-%2525D0%2525BA%2525D0%2525B0%2525D1%252588%2525D1%252582%2525D0%2525B0%2525D0%2525BD%2525D0%2525B0-10548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810000" cy="4019550"/>
          </a:xfrm>
          <a:prstGeom prst="rect">
            <a:avLst/>
          </a:prstGeom>
          <a:noFill/>
        </p:spPr>
      </p:pic>
      <p:pic>
        <p:nvPicPr>
          <p:cNvPr id="20484" name="Picture 4" descr="http://www.treetrees.com/Fotos/caucasian-lime-leaf-backs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28"/>
            <a:ext cx="4762531" cy="3571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4786322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каштан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4786322"/>
            <a:ext cx="1806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липа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vectorgraphicsblog.com/wp-content/uploads/2012/09/yellow-fall-leaves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5143536" cy="594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ckwarlock.ru/images/msg/thumbs/3752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3000396" cy="2250297"/>
          </a:xfrm>
          <a:prstGeom prst="rect">
            <a:avLst/>
          </a:prstGeom>
          <a:noFill/>
        </p:spPr>
      </p:pic>
      <p:pic>
        <p:nvPicPr>
          <p:cNvPr id="1028" name="Picture 4" descr="http://www.stihi.ru/pics/2015/09/05/25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651504"/>
            <a:ext cx="6024547" cy="3763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.mota.ru/upload/wallpapers/2009/07/14/20/04/1708/3d_212-1024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00438"/>
            <a:ext cx="5429288" cy="3181223"/>
          </a:xfrm>
          <a:prstGeom prst="rect">
            <a:avLst/>
          </a:prstGeom>
          <a:noFill/>
        </p:spPr>
      </p:pic>
      <p:pic>
        <p:nvPicPr>
          <p:cNvPr id="24580" name="Picture 4" descr="http://img1.liveinternet.ru/images/foto/b/3/735/1391735/f_186816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5857916" cy="391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p.vk.me/c629521/v629521258/14ead/RxFXzNiwK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000660" cy="6234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14290"/>
            <a:ext cx="321471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Праздник урожая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Татьяна Бокова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Осень скверы украшает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Разноцветною листвой.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Осень кормит урожаем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Птиц, зверей и нас с тобой.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в садах, и в огороде,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в лесу, и у воды.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Приготовила природа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Всевозможные плоды.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полях идёт уборка -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Собирают люди хлеб.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Тащит мышка зёрна в норку,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Чтобы был зимой обед.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Сушат белочки коренья,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запасают пчёлы мёд.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Варит бабушка варенье,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погреб яблоки кладёт.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Уродился урожай -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Собирай дары природы!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холод, в стужу, в непогоду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Пригодится урожай!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2" name="Picture 2" descr="https://im0-tub-ru.yandex.net/i?id=4cac3432f325944e1b59f7e3e641c729&amp;n=33&amp;h=190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90772"/>
            <a:ext cx="3805245" cy="2519153"/>
          </a:xfrm>
          <a:prstGeom prst="rect">
            <a:avLst/>
          </a:prstGeom>
          <a:noFill/>
        </p:spPr>
      </p:pic>
      <p:pic>
        <p:nvPicPr>
          <p:cNvPr id="15364" name="Picture 4" descr="http://www.porjati.ru/uploads/posts/2011-04/1303321885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3"/>
            <a:ext cx="3786213" cy="236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85728"/>
            <a:ext cx="5715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Унылая пора! Очей очарованье!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Александр Пушкин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Унылая пора! Очей очарованье!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Приятна мне твоя прощальная краса —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Люблю я пышное природы увяданье,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багрец и в золото одетые леса,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их сенях ветра шум и свежее дыханье,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 мглой волнистою покрыты небеса,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 редкий солнца луч, и первые морозы,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 отдаленные седой зимы угрозы.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8" name="Picture 2" descr="http://komtv.org/wp-content/uploads/2013/10/20152055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0438"/>
            <a:ext cx="352544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3.nnm.ru/2/c/1/4/d/52eb72b04ba780455a5a5f1e7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8802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vistanet.com/wp-content/uploads/2015/09/osen_foto_1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66775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ixdaus.com/files/items/pics/0/81/256081_e64d823e95a9db7326523d8c550dac1e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20050" cy="601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bro-expert.ru/images/news/1september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6286544" cy="54677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768" y="1428736"/>
            <a:ext cx="1776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клён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humbs.dreamstime.com/x/%D0%BB%D0%B8%D1%81%D1%82%D1%8C%D1%8F-%D0%B1%D0%B5%D1%80%D0%B5%D0%B7%D1%8B-14243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810000" cy="2457451"/>
          </a:xfrm>
          <a:prstGeom prst="rect">
            <a:avLst/>
          </a:prstGeom>
          <a:noFill/>
        </p:spPr>
      </p:pic>
      <p:pic>
        <p:nvPicPr>
          <p:cNvPr id="16388" name="Picture 4" descr="http://st.depositphotos.com/1801791/1383/i/450/depositphotos_13838728-Autumn-colorful-leaf-of-hawtho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00372"/>
            <a:ext cx="4276725" cy="2990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928670"/>
            <a:ext cx="24913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берёза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77475" y="5072074"/>
            <a:ext cx="4166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боярышник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hotoidom.ru/photo/54/5422a81483452449e66b81a4b4f801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0"/>
            <a:ext cx="4143404" cy="31075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29322" y="857232"/>
            <a:ext cx="13932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дуб</a:t>
            </a:r>
            <a:endParaRPr lang="ru-RU" sz="6000" b="1" dirty="0"/>
          </a:p>
        </p:txBody>
      </p:sp>
      <p:pic>
        <p:nvPicPr>
          <p:cNvPr id="18436" name="Picture 4" descr="http://www.grafamania.net/uploads/posts/2013-08/1376705526_gl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041902"/>
            <a:ext cx="3929058" cy="3816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6446" y="4000504"/>
            <a:ext cx="2148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осина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40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12</cp:revision>
  <dcterms:created xsi:type="dcterms:W3CDTF">2015-09-28T11:26:10Z</dcterms:created>
  <dcterms:modified xsi:type="dcterms:W3CDTF">2015-10-04T18:17:53Z</dcterms:modified>
</cp:coreProperties>
</file>