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1"/>
  </p:handoutMasterIdLst>
  <p:sldIdLst>
    <p:sldId id="257" r:id="rId2"/>
    <p:sldId id="259" r:id="rId3"/>
    <p:sldId id="264" r:id="rId4"/>
    <p:sldId id="269" r:id="rId5"/>
    <p:sldId id="260" r:id="rId6"/>
    <p:sldId id="265" r:id="rId7"/>
    <p:sldId id="267" r:id="rId8"/>
    <p:sldId id="270" r:id="rId9"/>
    <p:sldId id="268" r:id="rId10"/>
  </p:sldIdLst>
  <p:sldSz cx="9144000" cy="6858000" type="screen4x3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5851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B2B9872-2E68-4DEF-A290-BDBB0EF6428F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A61814E-920E-4F80-8FEC-BFA5CDC90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9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E856-D042-4D78-8DB3-21863C8EA4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AFD809-B6E4-41FE-B843-2CC052272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E856-D042-4D78-8DB3-21863C8EA4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D809-B6E4-41FE-B843-2CC052272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E856-D042-4D78-8DB3-21863C8EA4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D809-B6E4-41FE-B843-2CC052272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E856-D042-4D78-8DB3-21863C8EA4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AFD809-B6E4-41FE-B843-2CC052272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E856-D042-4D78-8DB3-21863C8EA4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D809-B6E4-41FE-B843-2CC0522724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E856-D042-4D78-8DB3-21863C8EA4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D809-B6E4-41FE-B843-2CC052272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E856-D042-4D78-8DB3-21863C8EA4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DAFD809-B6E4-41FE-B843-2CC05227244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E856-D042-4D78-8DB3-21863C8EA4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D809-B6E4-41FE-B843-2CC052272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E856-D042-4D78-8DB3-21863C8EA4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D809-B6E4-41FE-B843-2CC052272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E856-D042-4D78-8DB3-21863C8EA4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D809-B6E4-41FE-B843-2CC052272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E856-D042-4D78-8DB3-21863C8EA4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D809-B6E4-41FE-B843-2CC05227244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36E856-D042-4D78-8DB3-21863C8EA4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AFD809-B6E4-41FE-B843-2CC0522724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876256" y="1406679"/>
            <a:ext cx="936104" cy="86409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59630" y="1459653"/>
            <a:ext cx="6468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1   2   3   4   5   6   7   8   9   10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Дуга 18"/>
          <p:cNvSpPr/>
          <p:nvPr/>
        </p:nvSpPr>
        <p:spPr>
          <a:xfrm rot="8149179">
            <a:off x="3382590" y="1186408"/>
            <a:ext cx="1312547" cy="1304637"/>
          </a:xfrm>
          <a:prstGeom prst="arc">
            <a:avLst>
              <a:gd name="adj1" fmla="val 14790943"/>
              <a:gd name="adj2" fmla="val 1386805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75" y="2046282"/>
            <a:ext cx="3888432" cy="1088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251" y="2046282"/>
            <a:ext cx="2520280" cy="6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838" y="2049978"/>
            <a:ext cx="5040560" cy="1427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693629" y="3573016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88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631080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8+6 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5+2  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   0+20  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5+5     10+3     9+4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3+1  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 6+4      18+1 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1117614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5+2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3+1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6+4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5+5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980728"/>
            <a:ext cx="124585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10+3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18+1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0+20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88224" y="1124744"/>
            <a:ext cx="98937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8+6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9+4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2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1794081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5+2=7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3+1=4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6+4=10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5+5=10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980728"/>
            <a:ext cx="2050561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10+3=13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18+1=19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0+20=20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88224" y="1124744"/>
            <a:ext cx="98937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8+6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9+4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12360" y="1354995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3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385794"/>
              </p:ext>
            </p:extLst>
          </p:nvPr>
        </p:nvGraphicFramePr>
        <p:xfrm>
          <a:off x="1086632" y="3068960"/>
          <a:ext cx="6221672" cy="1295400"/>
        </p:xfrm>
        <a:graphic>
          <a:graphicData uri="http://schemas.openxmlformats.org/drawingml/2006/table">
            <a:tbl>
              <a:tblPr/>
              <a:tblGrid>
                <a:gridCol w="625475"/>
                <a:gridCol w="623888"/>
                <a:gridCol w="625475"/>
                <a:gridCol w="623887"/>
                <a:gridCol w="625475"/>
                <a:gridCol w="625475"/>
                <a:gridCol w="623888"/>
                <a:gridCol w="625475"/>
                <a:gridCol w="623887"/>
                <a:gridCol w="598747"/>
              </a:tblGrid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3" name="Группа 22"/>
          <p:cNvGrpSpPr/>
          <p:nvPr/>
        </p:nvGrpSpPr>
        <p:grpSpPr>
          <a:xfrm>
            <a:off x="1264920" y="1328424"/>
            <a:ext cx="4772392" cy="487176"/>
            <a:chOff x="1264920" y="1328424"/>
            <a:chExt cx="4772392" cy="487176"/>
          </a:xfrm>
        </p:grpSpPr>
        <p:sp>
          <p:nvSpPr>
            <p:cNvPr id="3" name="Oval 53"/>
            <p:cNvSpPr>
              <a:spLocks noChangeArrowheads="1"/>
            </p:cNvSpPr>
            <p:nvPr/>
          </p:nvSpPr>
          <p:spPr bwMode="auto">
            <a:xfrm>
              <a:off x="1264920" y="1328424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" name="Oval 53"/>
            <p:cNvSpPr>
              <a:spLocks noChangeArrowheads="1"/>
            </p:cNvSpPr>
            <p:nvPr/>
          </p:nvSpPr>
          <p:spPr bwMode="auto">
            <a:xfrm>
              <a:off x="1874970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Oval 53"/>
            <p:cNvSpPr>
              <a:spLocks noChangeArrowheads="1"/>
            </p:cNvSpPr>
            <p:nvPr/>
          </p:nvSpPr>
          <p:spPr bwMode="auto">
            <a:xfrm>
              <a:off x="5580112" y="1358400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Oval 53"/>
            <p:cNvSpPr>
              <a:spLocks noChangeArrowheads="1"/>
            </p:cNvSpPr>
            <p:nvPr/>
          </p:nvSpPr>
          <p:spPr bwMode="auto">
            <a:xfrm>
              <a:off x="5025752" y="1358400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Oval 53"/>
            <p:cNvSpPr>
              <a:spLocks noChangeArrowheads="1"/>
            </p:cNvSpPr>
            <p:nvPr/>
          </p:nvSpPr>
          <p:spPr bwMode="auto">
            <a:xfrm>
              <a:off x="4389512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53"/>
            <p:cNvSpPr>
              <a:spLocks noChangeArrowheads="1"/>
            </p:cNvSpPr>
            <p:nvPr/>
          </p:nvSpPr>
          <p:spPr bwMode="auto">
            <a:xfrm>
              <a:off x="3753632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Oval 53"/>
            <p:cNvSpPr>
              <a:spLocks noChangeArrowheads="1"/>
            </p:cNvSpPr>
            <p:nvPr/>
          </p:nvSpPr>
          <p:spPr bwMode="auto">
            <a:xfrm>
              <a:off x="3166872" y="1358400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53"/>
            <p:cNvSpPr>
              <a:spLocks noChangeArrowheads="1"/>
            </p:cNvSpPr>
            <p:nvPr/>
          </p:nvSpPr>
          <p:spPr bwMode="auto">
            <a:xfrm>
              <a:off x="2530624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247073" y="553288"/>
            <a:ext cx="829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8+6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1264920" y="2060848"/>
            <a:ext cx="3594368" cy="457200"/>
            <a:chOff x="1264920" y="2060848"/>
            <a:chExt cx="3594368" cy="457200"/>
          </a:xfrm>
        </p:grpSpPr>
        <p:grpSp>
          <p:nvGrpSpPr>
            <p:cNvPr id="13" name="Group 119"/>
            <p:cNvGrpSpPr>
              <a:grpSpLocks/>
            </p:cNvGrpSpPr>
            <p:nvPr/>
          </p:nvGrpSpPr>
          <p:grpSpPr bwMode="auto">
            <a:xfrm>
              <a:off x="1264920" y="2060848"/>
              <a:ext cx="2362200" cy="457200"/>
              <a:chOff x="816" y="3840"/>
              <a:chExt cx="1488" cy="288"/>
            </a:xfrm>
          </p:grpSpPr>
          <p:sp>
            <p:nvSpPr>
              <p:cNvPr id="14" name="Oval 115"/>
              <p:cNvSpPr>
                <a:spLocks noChangeArrowheads="1"/>
              </p:cNvSpPr>
              <p:nvPr/>
            </p:nvSpPr>
            <p:spPr bwMode="auto">
              <a:xfrm>
                <a:off x="816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Oval 116"/>
              <p:cNvSpPr>
                <a:spLocks noChangeArrowheads="1"/>
              </p:cNvSpPr>
              <p:nvPr/>
            </p:nvSpPr>
            <p:spPr bwMode="auto">
              <a:xfrm>
                <a:off x="1200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Oval 117"/>
              <p:cNvSpPr>
                <a:spLocks noChangeArrowheads="1"/>
              </p:cNvSpPr>
              <p:nvPr/>
            </p:nvSpPr>
            <p:spPr bwMode="auto">
              <a:xfrm>
                <a:off x="1632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" name="Oval 118"/>
              <p:cNvSpPr>
                <a:spLocks noChangeArrowheads="1"/>
              </p:cNvSpPr>
              <p:nvPr/>
            </p:nvSpPr>
            <p:spPr bwMode="auto">
              <a:xfrm>
                <a:off x="2016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8" name="Group 119"/>
            <p:cNvGrpSpPr>
              <a:grpSpLocks/>
            </p:cNvGrpSpPr>
            <p:nvPr/>
          </p:nvGrpSpPr>
          <p:grpSpPr bwMode="auto">
            <a:xfrm>
              <a:off x="3792488" y="2060848"/>
              <a:ext cx="1066800" cy="457200"/>
              <a:chOff x="816" y="3840"/>
              <a:chExt cx="672" cy="288"/>
            </a:xfrm>
          </p:grpSpPr>
          <p:sp>
            <p:nvSpPr>
              <p:cNvPr id="19" name="Oval 115"/>
              <p:cNvSpPr>
                <a:spLocks noChangeArrowheads="1"/>
              </p:cNvSpPr>
              <p:nvPr/>
            </p:nvSpPr>
            <p:spPr bwMode="auto">
              <a:xfrm>
                <a:off x="816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Oval 116"/>
              <p:cNvSpPr>
                <a:spLocks noChangeArrowheads="1"/>
              </p:cNvSpPr>
              <p:nvPr/>
            </p:nvSpPr>
            <p:spPr bwMode="auto">
              <a:xfrm>
                <a:off x="1200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5" name="Группа 24"/>
          <p:cNvGrpSpPr/>
          <p:nvPr/>
        </p:nvGrpSpPr>
        <p:grpSpPr>
          <a:xfrm>
            <a:off x="1189108" y="3115816"/>
            <a:ext cx="4772392" cy="487176"/>
            <a:chOff x="1264920" y="1328424"/>
            <a:chExt cx="4772392" cy="487176"/>
          </a:xfrm>
        </p:grpSpPr>
        <p:sp>
          <p:nvSpPr>
            <p:cNvPr id="26" name="Oval 53"/>
            <p:cNvSpPr>
              <a:spLocks noChangeArrowheads="1"/>
            </p:cNvSpPr>
            <p:nvPr/>
          </p:nvSpPr>
          <p:spPr bwMode="auto">
            <a:xfrm>
              <a:off x="1264920" y="1328424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Oval 53"/>
            <p:cNvSpPr>
              <a:spLocks noChangeArrowheads="1"/>
            </p:cNvSpPr>
            <p:nvPr/>
          </p:nvSpPr>
          <p:spPr bwMode="auto">
            <a:xfrm>
              <a:off x="1874970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Oval 53"/>
            <p:cNvSpPr>
              <a:spLocks noChangeArrowheads="1"/>
            </p:cNvSpPr>
            <p:nvPr/>
          </p:nvSpPr>
          <p:spPr bwMode="auto">
            <a:xfrm>
              <a:off x="5580112" y="1358400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Oval 53"/>
            <p:cNvSpPr>
              <a:spLocks noChangeArrowheads="1"/>
            </p:cNvSpPr>
            <p:nvPr/>
          </p:nvSpPr>
          <p:spPr bwMode="auto">
            <a:xfrm>
              <a:off x="5025752" y="1358400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Oval 53"/>
            <p:cNvSpPr>
              <a:spLocks noChangeArrowheads="1"/>
            </p:cNvSpPr>
            <p:nvPr/>
          </p:nvSpPr>
          <p:spPr bwMode="auto">
            <a:xfrm>
              <a:off x="4389512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Oval 53"/>
            <p:cNvSpPr>
              <a:spLocks noChangeArrowheads="1"/>
            </p:cNvSpPr>
            <p:nvPr/>
          </p:nvSpPr>
          <p:spPr bwMode="auto">
            <a:xfrm>
              <a:off x="3753632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Oval 53"/>
            <p:cNvSpPr>
              <a:spLocks noChangeArrowheads="1"/>
            </p:cNvSpPr>
            <p:nvPr/>
          </p:nvSpPr>
          <p:spPr bwMode="auto">
            <a:xfrm>
              <a:off x="3166872" y="1358400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Oval 53"/>
            <p:cNvSpPr>
              <a:spLocks noChangeArrowheads="1"/>
            </p:cNvSpPr>
            <p:nvPr/>
          </p:nvSpPr>
          <p:spPr bwMode="auto">
            <a:xfrm>
              <a:off x="2530624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1136524" y="3789040"/>
            <a:ext cx="2435732" cy="457200"/>
            <a:chOff x="1264920" y="2060848"/>
            <a:chExt cx="2435732" cy="457200"/>
          </a:xfrm>
        </p:grpSpPr>
        <p:grpSp>
          <p:nvGrpSpPr>
            <p:cNvPr id="35" name="Group 119"/>
            <p:cNvGrpSpPr>
              <a:grpSpLocks/>
            </p:cNvGrpSpPr>
            <p:nvPr/>
          </p:nvGrpSpPr>
          <p:grpSpPr bwMode="auto">
            <a:xfrm>
              <a:off x="1264920" y="2060848"/>
              <a:ext cx="1752600" cy="457200"/>
              <a:chOff x="816" y="3840"/>
              <a:chExt cx="1104" cy="288"/>
            </a:xfrm>
          </p:grpSpPr>
          <p:sp>
            <p:nvSpPr>
              <p:cNvPr id="39" name="Oval 115"/>
              <p:cNvSpPr>
                <a:spLocks noChangeArrowheads="1"/>
              </p:cNvSpPr>
              <p:nvPr/>
            </p:nvSpPr>
            <p:spPr bwMode="auto">
              <a:xfrm>
                <a:off x="816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" name="Oval 116"/>
              <p:cNvSpPr>
                <a:spLocks noChangeArrowheads="1"/>
              </p:cNvSpPr>
              <p:nvPr/>
            </p:nvSpPr>
            <p:spPr bwMode="auto">
              <a:xfrm>
                <a:off x="1200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" name="Oval 117"/>
              <p:cNvSpPr>
                <a:spLocks noChangeArrowheads="1"/>
              </p:cNvSpPr>
              <p:nvPr/>
            </p:nvSpPr>
            <p:spPr bwMode="auto">
              <a:xfrm>
                <a:off x="1632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8" name="Oval 116"/>
            <p:cNvSpPr>
              <a:spLocks noChangeArrowheads="1"/>
            </p:cNvSpPr>
            <p:nvPr/>
          </p:nvSpPr>
          <p:spPr bwMode="auto">
            <a:xfrm>
              <a:off x="3243452" y="2060848"/>
              <a:ext cx="457200" cy="457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8" name="Group 119"/>
          <p:cNvGrpSpPr>
            <a:grpSpLocks/>
          </p:cNvGrpSpPr>
          <p:nvPr/>
        </p:nvGrpSpPr>
        <p:grpSpPr bwMode="auto">
          <a:xfrm>
            <a:off x="6156176" y="3145792"/>
            <a:ext cx="1066800" cy="457200"/>
            <a:chOff x="816" y="3840"/>
            <a:chExt cx="672" cy="288"/>
          </a:xfrm>
        </p:grpSpPr>
        <p:sp>
          <p:nvSpPr>
            <p:cNvPr id="50" name="Oval 115"/>
            <p:cNvSpPr>
              <a:spLocks noChangeArrowheads="1"/>
            </p:cNvSpPr>
            <p:nvPr/>
          </p:nvSpPr>
          <p:spPr bwMode="auto">
            <a:xfrm>
              <a:off x="816" y="384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Oval 116"/>
            <p:cNvSpPr>
              <a:spLocks noChangeArrowheads="1"/>
            </p:cNvSpPr>
            <p:nvPr/>
          </p:nvSpPr>
          <p:spPr bwMode="auto">
            <a:xfrm>
              <a:off x="1200" y="384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060250" y="4581128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8+6=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1796436" y="5134296"/>
            <a:ext cx="307134" cy="3109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1493520" y="5126632"/>
            <a:ext cx="305638" cy="3109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282137" y="53145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21469" y="53145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181745" y="4581127"/>
            <a:ext cx="2117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8+2+4=14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0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3" grpId="0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828548" y="1063625"/>
            <a:ext cx="6248400" cy="1295400"/>
            <a:chOff x="672" y="1008"/>
            <a:chExt cx="3936" cy="816"/>
          </a:xfrm>
        </p:grpSpPr>
        <p:sp>
          <p:nvSpPr>
            <p:cNvPr id="12330" name="Rectangle 4"/>
            <p:cNvSpPr>
              <a:spLocks noChangeArrowheads="1"/>
            </p:cNvSpPr>
            <p:nvPr/>
          </p:nvSpPr>
          <p:spPr bwMode="auto">
            <a:xfrm>
              <a:off x="4214" y="1399"/>
              <a:ext cx="394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31" name="Rectangle 5"/>
            <p:cNvSpPr>
              <a:spLocks noChangeArrowheads="1"/>
            </p:cNvSpPr>
            <p:nvPr/>
          </p:nvSpPr>
          <p:spPr bwMode="auto">
            <a:xfrm>
              <a:off x="3821" y="1399"/>
              <a:ext cx="393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32" name="Rectangle 6"/>
            <p:cNvSpPr>
              <a:spLocks noChangeArrowheads="1"/>
            </p:cNvSpPr>
            <p:nvPr/>
          </p:nvSpPr>
          <p:spPr bwMode="auto">
            <a:xfrm>
              <a:off x="3427" y="1399"/>
              <a:ext cx="394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33" name="Rectangle 7"/>
            <p:cNvSpPr>
              <a:spLocks noChangeArrowheads="1"/>
            </p:cNvSpPr>
            <p:nvPr/>
          </p:nvSpPr>
          <p:spPr bwMode="auto">
            <a:xfrm>
              <a:off x="3034" y="1399"/>
              <a:ext cx="393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34" name="Rectangle 8"/>
            <p:cNvSpPr>
              <a:spLocks noChangeArrowheads="1"/>
            </p:cNvSpPr>
            <p:nvPr/>
          </p:nvSpPr>
          <p:spPr bwMode="auto">
            <a:xfrm>
              <a:off x="2640" y="1399"/>
              <a:ext cx="394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35" name="Rectangle 9"/>
            <p:cNvSpPr>
              <a:spLocks noChangeArrowheads="1"/>
            </p:cNvSpPr>
            <p:nvPr/>
          </p:nvSpPr>
          <p:spPr bwMode="auto">
            <a:xfrm>
              <a:off x="2246" y="1399"/>
              <a:ext cx="394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36" name="Rectangle 10"/>
            <p:cNvSpPr>
              <a:spLocks noChangeArrowheads="1"/>
            </p:cNvSpPr>
            <p:nvPr/>
          </p:nvSpPr>
          <p:spPr bwMode="auto">
            <a:xfrm>
              <a:off x="1853" y="1399"/>
              <a:ext cx="393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37" name="Rectangle 11"/>
            <p:cNvSpPr>
              <a:spLocks noChangeArrowheads="1"/>
            </p:cNvSpPr>
            <p:nvPr/>
          </p:nvSpPr>
          <p:spPr bwMode="auto">
            <a:xfrm>
              <a:off x="1459" y="1399"/>
              <a:ext cx="394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38" name="Rectangle 12"/>
            <p:cNvSpPr>
              <a:spLocks noChangeArrowheads="1"/>
            </p:cNvSpPr>
            <p:nvPr/>
          </p:nvSpPr>
          <p:spPr bwMode="auto">
            <a:xfrm>
              <a:off x="1066" y="1399"/>
              <a:ext cx="393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39" name="Rectangle 13"/>
            <p:cNvSpPr>
              <a:spLocks noChangeArrowheads="1"/>
            </p:cNvSpPr>
            <p:nvPr/>
          </p:nvSpPr>
          <p:spPr bwMode="auto">
            <a:xfrm>
              <a:off x="672" y="1399"/>
              <a:ext cx="394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40" name="Rectangle 14"/>
            <p:cNvSpPr>
              <a:spLocks noChangeArrowheads="1"/>
            </p:cNvSpPr>
            <p:nvPr/>
          </p:nvSpPr>
          <p:spPr bwMode="auto">
            <a:xfrm>
              <a:off x="4214" y="1008"/>
              <a:ext cx="394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41" name="Line 24"/>
            <p:cNvSpPr>
              <a:spLocks noChangeShapeType="1"/>
            </p:cNvSpPr>
            <p:nvPr/>
          </p:nvSpPr>
          <p:spPr bwMode="auto">
            <a:xfrm>
              <a:off x="672" y="1008"/>
              <a:ext cx="393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2" name="Line 25"/>
            <p:cNvSpPr>
              <a:spLocks noChangeShapeType="1"/>
            </p:cNvSpPr>
            <p:nvPr/>
          </p:nvSpPr>
          <p:spPr bwMode="auto">
            <a:xfrm>
              <a:off x="672" y="1399"/>
              <a:ext cx="39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3" name="Line 26"/>
            <p:cNvSpPr>
              <a:spLocks noChangeShapeType="1"/>
            </p:cNvSpPr>
            <p:nvPr/>
          </p:nvSpPr>
          <p:spPr bwMode="auto">
            <a:xfrm>
              <a:off x="672" y="1824"/>
              <a:ext cx="393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4" name="Line 27"/>
            <p:cNvSpPr>
              <a:spLocks noChangeShapeType="1"/>
            </p:cNvSpPr>
            <p:nvPr/>
          </p:nvSpPr>
          <p:spPr bwMode="auto">
            <a:xfrm>
              <a:off x="672" y="1008"/>
              <a:ext cx="0" cy="81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5" name="Line 28"/>
            <p:cNvSpPr>
              <a:spLocks noChangeShapeType="1"/>
            </p:cNvSpPr>
            <p:nvPr/>
          </p:nvSpPr>
          <p:spPr bwMode="auto">
            <a:xfrm>
              <a:off x="1066" y="1008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6" name="Line 29"/>
            <p:cNvSpPr>
              <a:spLocks noChangeShapeType="1"/>
            </p:cNvSpPr>
            <p:nvPr/>
          </p:nvSpPr>
          <p:spPr bwMode="auto">
            <a:xfrm>
              <a:off x="1459" y="1008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7" name="Line 30"/>
            <p:cNvSpPr>
              <a:spLocks noChangeShapeType="1"/>
            </p:cNvSpPr>
            <p:nvPr/>
          </p:nvSpPr>
          <p:spPr bwMode="auto">
            <a:xfrm>
              <a:off x="1853" y="1008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8" name="Line 31"/>
            <p:cNvSpPr>
              <a:spLocks noChangeShapeType="1"/>
            </p:cNvSpPr>
            <p:nvPr/>
          </p:nvSpPr>
          <p:spPr bwMode="auto">
            <a:xfrm>
              <a:off x="2246" y="1008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9" name="Line 32"/>
            <p:cNvSpPr>
              <a:spLocks noChangeShapeType="1"/>
            </p:cNvSpPr>
            <p:nvPr/>
          </p:nvSpPr>
          <p:spPr bwMode="auto">
            <a:xfrm>
              <a:off x="2640" y="1008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0" name="Line 33"/>
            <p:cNvSpPr>
              <a:spLocks noChangeShapeType="1"/>
            </p:cNvSpPr>
            <p:nvPr/>
          </p:nvSpPr>
          <p:spPr bwMode="auto">
            <a:xfrm>
              <a:off x="3034" y="1008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1" name="Line 34"/>
            <p:cNvSpPr>
              <a:spLocks noChangeShapeType="1"/>
            </p:cNvSpPr>
            <p:nvPr/>
          </p:nvSpPr>
          <p:spPr bwMode="auto">
            <a:xfrm>
              <a:off x="3427" y="1008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2" name="Line 35"/>
            <p:cNvSpPr>
              <a:spLocks noChangeShapeType="1"/>
            </p:cNvSpPr>
            <p:nvPr/>
          </p:nvSpPr>
          <p:spPr bwMode="auto">
            <a:xfrm>
              <a:off x="3821" y="1008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3" name="Line 36"/>
            <p:cNvSpPr>
              <a:spLocks noChangeShapeType="1"/>
            </p:cNvSpPr>
            <p:nvPr/>
          </p:nvSpPr>
          <p:spPr bwMode="auto">
            <a:xfrm>
              <a:off x="4214" y="1008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4" name="Line 37"/>
            <p:cNvSpPr>
              <a:spLocks noChangeShapeType="1"/>
            </p:cNvSpPr>
            <p:nvPr/>
          </p:nvSpPr>
          <p:spPr bwMode="auto">
            <a:xfrm>
              <a:off x="4608" y="1008"/>
              <a:ext cx="0" cy="81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799846" y="1063625"/>
            <a:ext cx="5622925" cy="620713"/>
            <a:chOff x="672" y="1008"/>
            <a:chExt cx="3542" cy="391"/>
          </a:xfrm>
        </p:grpSpPr>
        <p:sp>
          <p:nvSpPr>
            <p:cNvPr id="12312" name="Rectangle 15"/>
            <p:cNvSpPr>
              <a:spLocks noChangeArrowheads="1"/>
            </p:cNvSpPr>
            <p:nvPr/>
          </p:nvSpPr>
          <p:spPr bwMode="auto">
            <a:xfrm>
              <a:off x="3821" y="1008"/>
              <a:ext cx="393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13" name="Rectangle 16"/>
            <p:cNvSpPr>
              <a:spLocks noChangeArrowheads="1"/>
            </p:cNvSpPr>
            <p:nvPr/>
          </p:nvSpPr>
          <p:spPr bwMode="auto">
            <a:xfrm>
              <a:off x="3427" y="1008"/>
              <a:ext cx="394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14" name="Rectangle 17"/>
            <p:cNvSpPr>
              <a:spLocks noChangeArrowheads="1"/>
            </p:cNvSpPr>
            <p:nvPr/>
          </p:nvSpPr>
          <p:spPr bwMode="auto">
            <a:xfrm>
              <a:off x="3034" y="1008"/>
              <a:ext cx="393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15" name="Rectangle 18"/>
            <p:cNvSpPr>
              <a:spLocks noChangeArrowheads="1"/>
            </p:cNvSpPr>
            <p:nvPr/>
          </p:nvSpPr>
          <p:spPr bwMode="auto">
            <a:xfrm>
              <a:off x="2640" y="1008"/>
              <a:ext cx="394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16" name="Rectangle 19"/>
            <p:cNvSpPr>
              <a:spLocks noChangeArrowheads="1"/>
            </p:cNvSpPr>
            <p:nvPr/>
          </p:nvSpPr>
          <p:spPr bwMode="auto">
            <a:xfrm>
              <a:off x="2246" y="1008"/>
              <a:ext cx="394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17" name="Rectangle 20"/>
            <p:cNvSpPr>
              <a:spLocks noChangeArrowheads="1"/>
            </p:cNvSpPr>
            <p:nvPr/>
          </p:nvSpPr>
          <p:spPr bwMode="auto">
            <a:xfrm>
              <a:off x="1853" y="1008"/>
              <a:ext cx="393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18" name="Rectangle 21"/>
            <p:cNvSpPr>
              <a:spLocks noChangeArrowheads="1"/>
            </p:cNvSpPr>
            <p:nvPr/>
          </p:nvSpPr>
          <p:spPr bwMode="auto">
            <a:xfrm>
              <a:off x="1459" y="1008"/>
              <a:ext cx="394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19" name="Rectangle 22"/>
            <p:cNvSpPr>
              <a:spLocks noChangeArrowheads="1"/>
            </p:cNvSpPr>
            <p:nvPr/>
          </p:nvSpPr>
          <p:spPr bwMode="auto">
            <a:xfrm>
              <a:off x="1066" y="1008"/>
              <a:ext cx="393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20" name="Rectangle 23"/>
            <p:cNvSpPr>
              <a:spLocks noChangeArrowheads="1"/>
            </p:cNvSpPr>
            <p:nvPr/>
          </p:nvSpPr>
          <p:spPr bwMode="auto">
            <a:xfrm>
              <a:off x="672" y="1008"/>
              <a:ext cx="394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ru-RU"/>
            </a:p>
          </p:txBody>
        </p:sp>
        <p:sp>
          <p:nvSpPr>
            <p:cNvPr id="12321" name="Oval 38"/>
            <p:cNvSpPr>
              <a:spLocks noChangeArrowheads="1"/>
            </p:cNvSpPr>
            <p:nvPr/>
          </p:nvSpPr>
          <p:spPr bwMode="auto">
            <a:xfrm>
              <a:off x="720" y="1056"/>
              <a:ext cx="288" cy="2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2" name="Oval 39"/>
            <p:cNvSpPr>
              <a:spLocks noChangeArrowheads="1"/>
            </p:cNvSpPr>
            <p:nvPr/>
          </p:nvSpPr>
          <p:spPr bwMode="auto">
            <a:xfrm>
              <a:off x="1152" y="1056"/>
              <a:ext cx="288" cy="2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3" name="Oval 40"/>
            <p:cNvSpPr>
              <a:spLocks noChangeArrowheads="1"/>
            </p:cNvSpPr>
            <p:nvPr/>
          </p:nvSpPr>
          <p:spPr bwMode="auto">
            <a:xfrm>
              <a:off x="1536" y="1056"/>
              <a:ext cx="288" cy="2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4" name="Oval 41"/>
            <p:cNvSpPr>
              <a:spLocks noChangeArrowheads="1"/>
            </p:cNvSpPr>
            <p:nvPr/>
          </p:nvSpPr>
          <p:spPr bwMode="auto">
            <a:xfrm>
              <a:off x="1920" y="1056"/>
              <a:ext cx="288" cy="2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5" name="Oval 42"/>
            <p:cNvSpPr>
              <a:spLocks noChangeArrowheads="1"/>
            </p:cNvSpPr>
            <p:nvPr/>
          </p:nvSpPr>
          <p:spPr bwMode="auto">
            <a:xfrm>
              <a:off x="2304" y="1056"/>
              <a:ext cx="288" cy="2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6" name="Oval 43"/>
            <p:cNvSpPr>
              <a:spLocks noChangeArrowheads="1"/>
            </p:cNvSpPr>
            <p:nvPr/>
          </p:nvSpPr>
          <p:spPr bwMode="auto">
            <a:xfrm>
              <a:off x="2688" y="1056"/>
              <a:ext cx="288" cy="2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7" name="Oval 44"/>
            <p:cNvSpPr>
              <a:spLocks noChangeArrowheads="1"/>
            </p:cNvSpPr>
            <p:nvPr/>
          </p:nvSpPr>
          <p:spPr bwMode="auto">
            <a:xfrm>
              <a:off x="3120" y="1056"/>
              <a:ext cx="288" cy="2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8" name="Oval 45"/>
            <p:cNvSpPr>
              <a:spLocks noChangeArrowheads="1"/>
            </p:cNvSpPr>
            <p:nvPr/>
          </p:nvSpPr>
          <p:spPr bwMode="auto">
            <a:xfrm>
              <a:off x="3504" y="1056"/>
              <a:ext cx="288" cy="2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9" name="Oval 46"/>
            <p:cNvSpPr>
              <a:spLocks noChangeArrowheads="1"/>
            </p:cNvSpPr>
            <p:nvPr/>
          </p:nvSpPr>
          <p:spPr bwMode="auto">
            <a:xfrm>
              <a:off x="3888" y="1056"/>
              <a:ext cx="288" cy="2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876046" y="1738896"/>
            <a:ext cx="1752600" cy="457200"/>
            <a:chOff x="720" y="1488"/>
            <a:chExt cx="1104" cy="288"/>
          </a:xfrm>
        </p:grpSpPr>
        <p:sp>
          <p:nvSpPr>
            <p:cNvPr id="12309" name="Oval 47"/>
            <p:cNvSpPr>
              <a:spLocks noChangeArrowheads="1"/>
            </p:cNvSpPr>
            <p:nvPr/>
          </p:nvSpPr>
          <p:spPr bwMode="auto">
            <a:xfrm>
              <a:off x="1536" y="148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0" name="Oval 48"/>
            <p:cNvSpPr>
              <a:spLocks noChangeArrowheads="1"/>
            </p:cNvSpPr>
            <p:nvPr/>
          </p:nvSpPr>
          <p:spPr bwMode="auto">
            <a:xfrm>
              <a:off x="1152" y="148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1" name="Oval 49"/>
            <p:cNvSpPr>
              <a:spLocks noChangeArrowheads="1"/>
            </p:cNvSpPr>
            <p:nvPr/>
          </p:nvSpPr>
          <p:spPr bwMode="auto">
            <a:xfrm>
              <a:off x="720" y="148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602" name="Oval 50"/>
          <p:cNvSpPr>
            <a:spLocks noChangeArrowheads="1"/>
          </p:cNvSpPr>
          <p:nvPr/>
        </p:nvSpPr>
        <p:spPr bwMode="auto">
          <a:xfrm>
            <a:off x="6484968" y="1145381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685800" y="3048000"/>
            <a:ext cx="6477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kumimoji="0" lang="ru-RU" dirty="0"/>
              <a:t>Как к 9 синим кружкам прибавить 4 красных?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kumimoji="0" lang="ru-RU" dirty="0"/>
              <a:t>Сначала дополним 9 до 10.</a:t>
            </a:r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5334000" y="4419600"/>
            <a:ext cx="137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ru-RU" sz="4000" b="1" dirty="0"/>
              <a:t>9+4=</a:t>
            </a:r>
          </a:p>
        </p:txBody>
      </p:sp>
      <p:sp>
        <p:nvSpPr>
          <p:cNvPr id="23612" name="Line 60"/>
          <p:cNvSpPr>
            <a:spLocks noChangeShapeType="1"/>
          </p:cNvSpPr>
          <p:nvPr/>
        </p:nvSpPr>
        <p:spPr bwMode="auto">
          <a:xfrm flipH="1">
            <a:off x="5562600" y="5029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13" name="Line 61"/>
          <p:cNvSpPr>
            <a:spLocks noChangeShapeType="1"/>
          </p:cNvSpPr>
          <p:nvPr/>
        </p:nvSpPr>
        <p:spPr bwMode="auto">
          <a:xfrm>
            <a:off x="6096000" y="5029200"/>
            <a:ext cx="381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5257800" y="56388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ru-RU" sz="4000" b="1" dirty="0"/>
              <a:t>1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685800" y="4343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ru-RU"/>
              <a:t>Почему 3?  </a:t>
            </a:r>
          </a:p>
        </p:txBody>
      </p:sp>
      <p:sp>
        <p:nvSpPr>
          <p:cNvPr id="23617" name="Text Box 65"/>
          <p:cNvSpPr txBox="1">
            <a:spLocks noChangeArrowheads="1"/>
          </p:cNvSpPr>
          <p:nvPr/>
        </p:nvSpPr>
        <p:spPr bwMode="auto">
          <a:xfrm>
            <a:off x="685800" y="4940808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ru-RU" dirty="0"/>
              <a:t>Записать это можно так:</a:t>
            </a:r>
          </a:p>
        </p:txBody>
      </p:sp>
      <p:sp>
        <p:nvSpPr>
          <p:cNvPr id="23618" name="Text Box 66"/>
          <p:cNvSpPr txBox="1">
            <a:spLocks noChangeArrowheads="1"/>
          </p:cNvSpPr>
          <p:nvPr/>
        </p:nvSpPr>
        <p:spPr bwMode="auto">
          <a:xfrm>
            <a:off x="6400800" y="56388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ru-RU" sz="4000" b="1" dirty="0"/>
              <a:t>3</a:t>
            </a:r>
          </a:p>
        </p:txBody>
      </p:sp>
      <p:sp>
        <p:nvSpPr>
          <p:cNvPr id="23619" name="Text Box 67"/>
          <p:cNvSpPr txBox="1">
            <a:spLocks noChangeArrowheads="1"/>
          </p:cNvSpPr>
          <p:nvPr/>
        </p:nvSpPr>
        <p:spPr bwMode="auto">
          <a:xfrm>
            <a:off x="6477000" y="4419600"/>
            <a:ext cx="1600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ru-RU" sz="4000" b="1" dirty="0"/>
              <a:t>10+3=</a:t>
            </a:r>
            <a:endParaRPr kumimoji="0" lang="ru-RU" b="1" dirty="0"/>
          </a:p>
        </p:txBody>
      </p:sp>
      <p:sp>
        <p:nvSpPr>
          <p:cNvPr id="23620" name="Text Box 68"/>
          <p:cNvSpPr txBox="1">
            <a:spLocks noChangeArrowheads="1"/>
          </p:cNvSpPr>
          <p:nvPr/>
        </p:nvSpPr>
        <p:spPr bwMode="auto">
          <a:xfrm>
            <a:off x="8001000" y="4419600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ru-RU" sz="4000" b="1" dirty="0"/>
              <a:t>13</a:t>
            </a:r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5562600" y="3886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 dirty="0"/>
              <a:t>3</a:t>
            </a:r>
          </a:p>
        </p:txBody>
      </p:sp>
      <p:sp>
        <p:nvSpPr>
          <p:cNvPr id="23625" name="Text Box 73"/>
          <p:cNvSpPr txBox="1">
            <a:spLocks noChangeArrowheads="1"/>
          </p:cNvSpPr>
          <p:nvPr/>
        </p:nvSpPr>
        <p:spPr bwMode="auto">
          <a:xfrm>
            <a:off x="7429500" y="1312862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 dirty="0"/>
              <a:t>9+4</a:t>
            </a:r>
          </a:p>
        </p:txBody>
      </p:sp>
      <p:sp>
        <p:nvSpPr>
          <p:cNvPr id="23626" name="Text Box 74"/>
          <p:cNvSpPr txBox="1">
            <a:spLocks noChangeArrowheads="1"/>
          </p:cNvSpPr>
          <p:nvPr/>
        </p:nvSpPr>
        <p:spPr bwMode="auto">
          <a:xfrm>
            <a:off x="723900" y="3962400"/>
            <a:ext cx="46482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kumimoji="0" lang="ru-RU" dirty="0"/>
              <a:t>Сколько ещё осталось прибавить?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41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2" grpId="0" animBg="1"/>
      <p:bldP spid="23604" grpId="0" build="p" autoUpdateAnimBg="0"/>
      <p:bldP spid="23611" grpId="0" autoUpdateAnimBg="0"/>
      <p:bldP spid="23612" grpId="0" animBg="1"/>
      <p:bldP spid="23613" grpId="0" animBg="1"/>
      <p:bldP spid="23614" grpId="0" autoUpdateAnimBg="0"/>
      <p:bldP spid="23615" grpId="0" autoUpdateAnimBg="0"/>
      <p:bldP spid="23617" grpId="0" autoUpdateAnimBg="0"/>
      <p:bldP spid="23618" grpId="0" autoUpdateAnimBg="0"/>
      <p:bldP spid="23619" grpId="0" autoUpdateAnimBg="0"/>
      <p:bldP spid="23620" grpId="0" autoUpdateAnimBg="0"/>
      <p:bldP spid="23621" grpId="0" autoUpdateAnimBg="0"/>
      <p:bldP spid="23625" grpId="0" autoUpdateAnimBg="0"/>
      <p:bldP spid="2362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865" r="16816" b="30694"/>
          <a:stretch/>
        </p:blipFill>
        <p:spPr bwMode="auto">
          <a:xfrm>
            <a:off x="4970776" y="2118000"/>
            <a:ext cx="2553552" cy="189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mg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5" t="35671" r="59749" b="31352"/>
          <a:stretch/>
        </p:blipFill>
        <p:spPr bwMode="auto">
          <a:xfrm>
            <a:off x="1259632" y="2132856"/>
            <a:ext cx="2563768" cy="189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92702" y="842809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 б.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7372" y="842809"/>
            <a:ext cx="3617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1 б. меньше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4653136"/>
            <a:ext cx="2529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10-1=9 (б.)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83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2701917"/>
            <a:ext cx="277832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10-1=9 (б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10+9=19(б.)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908720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Сколько всего баллов получил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мальчик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 упражнения?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06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iki.iteach.ru/images/9/9a/%d0%9f%d0%b0%d1%82%d0%b5%d0%bd%d0%ba%d0%be%d0%b2%d0%b01_%d0%a1%d0%b5%d1%80%d0%be%d0%b2_%d0%a4%d0%93%d0%9e%d0%a1_%d0%bc%d0%b0%d1%80%d1%82_20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t="5400" r="5081" b="5366"/>
          <a:stretch/>
        </p:blipFill>
        <p:spPr bwMode="auto">
          <a:xfrm>
            <a:off x="2789757" y="764704"/>
            <a:ext cx="3052047" cy="370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43687" y="4682753"/>
            <a:ext cx="5762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работу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881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774</TotalTime>
  <Words>111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TravelMate8573T</cp:lastModifiedBy>
  <cp:revision>19</cp:revision>
  <cp:lastPrinted>2013-04-02T05:23:14Z</cp:lastPrinted>
  <dcterms:created xsi:type="dcterms:W3CDTF">2013-03-31T19:01:18Z</dcterms:created>
  <dcterms:modified xsi:type="dcterms:W3CDTF">2013-04-02T06:25:17Z</dcterms:modified>
</cp:coreProperties>
</file>