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79" r:id="rId2"/>
    <p:sldId id="256" r:id="rId3"/>
    <p:sldId id="275" r:id="rId4"/>
    <p:sldId id="276" r:id="rId5"/>
    <p:sldId id="266" r:id="rId6"/>
    <p:sldId id="258" r:id="rId7"/>
    <p:sldId id="274" r:id="rId8"/>
    <p:sldId id="277" r:id="rId9"/>
    <p:sldId id="278" r:id="rId10"/>
    <p:sldId id="272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50" autoAdjust="0"/>
    <p:restoredTop sz="94660"/>
  </p:normalViewPr>
  <p:slideViewPr>
    <p:cSldViewPr>
      <p:cViewPr>
        <p:scale>
          <a:sx n="100" d="100"/>
          <a:sy n="100" d="100"/>
        </p:scale>
        <p:origin x="-280" y="12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D405F-6347-4C54-9122-3A872052EFE9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49FA1-E733-458D-88B3-2E4B4FB483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323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8D823-3722-439A-8589-5E105971295D}" type="datetime1">
              <a:rPr lang="ru-RU" smtClean="0"/>
              <a:t>16.03.2015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65691-C2B4-4223-9337-D5A835B51141}" type="datetime1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30914-6E20-46BD-BA58-F63AE446EC52}" type="datetime1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C380B-C4DE-46EF-A6E2-A425E101884F}" type="datetime1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C3FB64-4D0E-4E98-A681-D140CC1635B8}" type="datetime1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E7F92D-DB72-47A5-938F-4A3801D3DDC5}" type="datetime1">
              <a:rPr lang="ru-RU" smtClean="0"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7A8C65-5ED2-4F4C-92A1-7A844C87B97C}" type="datetime1">
              <a:rPr lang="ru-RU" smtClean="0"/>
              <a:t>16.03.2015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50133C-A95A-481B-9DC1-43292FF2E475}" type="datetime1">
              <a:rPr lang="ru-RU" smtClean="0"/>
              <a:t>16.03.2015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E8683-19A9-48F2-BFD6-6C0485EDB29B}" type="datetime1">
              <a:rPr lang="ru-RU" smtClean="0"/>
              <a:t>16.03.2015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13652A-C5C8-4B7F-B1C7-D7D083C3885E}" type="datetime1">
              <a:rPr lang="ru-RU" smtClean="0"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BEFF76-2BA9-40D7-A562-CC293AE2650F}" type="datetime1">
              <a:rPr lang="ru-RU" smtClean="0"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3192C00-D261-4910-807F-7FD8B61B7D4A}" type="datetime1">
              <a:rPr lang="ru-RU" smtClean="0"/>
              <a:t>16.03.2015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microsoft.com/office/2007/relationships/hdphoto" Target="../media/hdphoto2.wdp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2564904"/>
            <a:ext cx="453104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Урок математики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1 класс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23771" y="404664"/>
            <a:ext cx="4363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МБОУ «</a:t>
            </a:r>
            <a:r>
              <a:rPr lang="ru-RU" sz="2400" b="1" dirty="0" err="1" smtClean="0">
                <a:solidFill>
                  <a:srgbClr val="FF0000"/>
                </a:solidFill>
              </a:rPr>
              <a:t>Малобичинская</a:t>
            </a:r>
            <a:r>
              <a:rPr lang="ru-RU" sz="2400" b="1" dirty="0" smtClean="0">
                <a:solidFill>
                  <a:srgbClr val="FF0000"/>
                </a:solidFill>
              </a:rPr>
              <a:t> СОШ»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5976" y="5373216"/>
            <a:ext cx="44926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Подготовила: учитель начальных классов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Алимбаева Л.Т.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F:\Галя\РИСУНКИ ДЕТИ\j034334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3608" y="305093"/>
            <a:ext cx="1990725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42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1973410" y="332656"/>
            <a:ext cx="3844627" cy="2896517"/>
          </a:xfrm>
          <a:prstGeom prst="rect">
            <a:avLst/>
          </a:prstGeom>
        </p:spPr>
      </p:pic>
      <p:pic>
        <p:nvPicPr>
          <p:cNvPr id="3" name="Рисунок 2" descr="smile-triste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5189148" y="3229173"/>
            <a:ext cx="2983252" cy="2880320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96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1844824"/>
            <a:ext cx="61926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C00000"/>
                </a:solidFill>
              </a:rPr>
              <a:t>Спасибо за урок! </a:t>
            </a:r>
            <a:endParaRPr lang="ru-RU" sz="9600" b="1" dirty="0">
              <a:solidFill>
                <a:srgbClr val="C0000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56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rgarita_nik: Малоизвестные версии популярных сказок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567" y="764704"/>
            <a:ext cx="8136154" cy="5491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025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980728"/>
            <a:ext cx="62646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7200" dirty="0" smtClean="0">
                <a:solidFill>
                  <a:srgbClr val="0070C0"/>
                </a:solidFill>
              </a:rPr>
              <a:t>Тема урока:</a:t>
            </a:r>
          </a:p>
          <a:p>
            <a:r>
              <a:rPr lang="ru-RU" sz="7200" dirty="0" smtClean="0">
                <a:solidFill>
                  <a:srgbClr val="C00000"/>
                </a:solidFill>
              </a:rPr>
              <a:t>«Сравнение. Результат сравнения».</a:t>
            </a:r>
            <a:endParaRPr lang="ru-RU" sz="7200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сканирование013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5" t="2703" r="65601" b="45676"/>
          <a:stretch/>
        </p:blipFill>
        <p:spPr bwMode="auto">
          <a:xfrm>
            <a:off x="7164288" y="224644"/>
            <a:ext cx="1746300" cy="151216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Рисунок 3" descr="сканирование013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595" r="57518"/>
          <a:stretch/>
        </p:blipFill>
        <p:spPr bwMode="auto">
          <a:xfrm>
            <a:off x="6876256" y="5229200"/>
            <a:ext cx="1895475" cy="14090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603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Ляля\Pictures\2015-03-14 1\1 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280587"/>
            <a:ext cx="1673225" cy="3121025"/>
          </a:xfrm>
          <a:prstGeom prst="rect">
            <a:avLst/>
          </a:prstGeom>
          <a:solidFill>
            <a:srgbClr val="FFC000"/>
          </a:solidFill>
        </p:spPr>
      </p:pic>
      <p:pic>
        <p:nvPicPr>
          <p:cNvPr id="1027" name="Picture 3" descr="C:\Users\Ляля\Pictures\2015-03-14 1\1 00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279442"/>
            <a:ext cx="1707148" cy="309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Ляля\Pictures\2015-03-14 1\1 00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595" y="1279442"/>
            <a:ext cx="2430308" cy="3041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420048" y="4287373"/>
            <a:ext cx="138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 размеру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1960" y="4320491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 длине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00852" y="4297582"/>
            <a:ext cx="1316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 ширине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23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47664" y="116632"/>
            <a:ext cx="67687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cs typeface="Times New Roman" pitchFamily="18" charset="0"/>
              </a:rPr>
              <a:t>Результат сравнения можно изобразить с помощью </a:t>
            </a: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красной</a:t>
            </a:r>
            <a:r>
              <a:rPr lang="ru-RU" sz="3200" dirty="0" smtClean="0">
                <a:solidFill>
                  <a:srgbClr val="002060"/>
                </a:solidFill>
                <a:cs typeface="Times New Roman" pitchFamily="18" charset="0"/>
              </a:rPr>
              <a:t> или </a:t>
            </a:r>
            <a:r>
              <a:rPr lang="ru-RU" sz="3200" b="1" dirty="0" smtClean="0">
                <a:solidFill>
                  <a:srgbClr val="0070C0"/>
                </a:solidFill>
                <a:cs typeface="Times New Roman" pitchFamily="18" charset="0"/>
              </a:rPr>
              <a:t>синей</a:t>
            </a:r>
            <a:r>
              <a:rPr lang="ru-RU" sz="3200" dirty="0" smtClean="0">
                <a:solidFill>
                  <a:srgbClr val="002060"/>
                </a:solidFill>
                <a:cs typeface="Times New Roman" pitchFamily="18" charset="0"/>
              </a:rPr>
              <a:t> стрелки</a:t>
            </a:r>
            <a:r>
              <a:rPr lang="ru-RU" sz="3200" dirty="0" smtClean="0">
                <a:solidFill>
                  <a:srgbClr val="002060"/>
                </a:solidFill>
                <a:cs typeface="Times New Roman" pitchFamily="18" charset="0"/>
              </a:rPr>
              <a:t>.     </a:t>
            </a:r>
            <a:r>
              <a:rPr lang="ru-RU" sz="3200" dirty="0" err="1" smtClean="0">
                <a:solidFill>
                  <a:srgbClr val="00B050"/>
                </a:solidFill>
                <a:latin typeface="Franklin Gothic Book" pitchFamily="34" charset="0"/>
                <a:cs typeface="Times New Roman" pitchFamily="18" charset="0"/>
              </a:rPr>
              <a:t>Стр</a:t>
            </a:r>
            <a:r>
              <a:rPr lang="ru-RU" sz="3200" dirty="0" smtClean="0">
                <a:solidFill>
                  <a:srgbClr val="00B050"/>
                </a:solidFill>
                <a:latin typeface="Franklin Gothic Book" pitchFamily="34" charset="0"/>
                <a:cs typeface="Times New Roman" pitchFamily="18" charset="0"/>
              </a:rPr>
              <a:t> 90-91</a:t>
            </a:r>
            <a:endParaRPr lang="ru-RU" sz="3200" dirty="0">
              <a:solidFill>
                <a:srgbClr val="00B050"/>
              </a:solidFill>
              <a:latin typeface="Franklin Gothic Boo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36610" y="3212975"/>
            <a:ext cx="17281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cs typeface="Times New Roman" pitchFamily="18" charset="0"/>
              </a:rPr>
              <a:t>короче</a:t>
            </a:r>
          </a:p>
          <a:p>
            <a:r>
              <a:rPr lang="ru-RU" sz="2800" dirty="0">
                <a:cs typeface="Times New Roman" pitchFamily="18" charset="0"/>
              </a:rPr>
              <a:t>ниже</a:t>
            </a:r>
          </a:p>
          <a:p>
            <a:r>
              <a:rPr lang="ru-RU" sz="2800" b="1" dirty="0">
                <a:cs typeface="Times New Roman" pitchFamily="18" charset="0"/>
              </a:rPr>
              <a:t>дешевле</a:t>
            </a:r>
          </a:p>
          <a:p>
            <a:r>
              <a:rPr lang="ru-RU" sz="2800" dirty="0">
                <a:cs typeface="Times New Roman" pitchFamily="18" charset="0"/>
              </a:rPr>
              <a:t>младше</a:t>
            </a:r>
          </a:p>
          <a:p>
            <a:r>
              <a:rPr lang="ru-RU" sz="2800" b="1" dirty="0">
                <a:cs typeface="Times New Roman" pitchFamily="18" charset="0"/>
              </a:rPr>
              <a:t>меньше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45409" y="270053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12715" y="3181308"/>
            <a:ext cx="20826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длиннее</a:t>
            </a:r>
          </a:p>
          <a:p>
            <a:r>
              <a:rPr lang="ru-RU" sz="2800" dirty="0"/>
              <a:t>выше</a:t>
            </a:r>
          </a:p>
          <a:p>
            <a:r>
              <a:rPr lang="ru-RU" sz="2800" b="1" dirty="0"/>
              <a:t>дороже</a:t>
            </a:r>
          </a:p>
          <a:p>
            <a:r>
              <a:rPr lang="ru-RU" sz="2800" dirty="0"/>
              <a:t>старше</a:t>
            </a:r>
          </a:p>
          <a:p>
            <a:r>
              <a:rPr lang="ru-RU" sz="2800" b="1" dirty="0"/>
              <a:t>больше</a:t>
            </a:r>
          </a:p>
        </p:txBody>
      </p:sp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5936610" y="2204864"/>
            <a:ext cx="1511300" cy="1223962"/>
            <a:chOff x="930" y="1389"/>
            <a:chExt cx="952" cy="771"/>
          </a:xfrm>
        </p:grpSpPr>
        <p:sp>
          <p:nvSpPr>
            <p:cNvPr id="10" name="Arc 37"/>
            <p:cNvSpPr>
              <a:spLocks/>
            </p:cNvSpPr>
            <p:nvPr/>
          </p:nvSpPr>
          <p:spPr bwMode="auto">
            <a:xfrm rot="-2174312">
              <a:off x="930" y="1389"/>
              <a:ext cx="952" cy="77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66FF"/>
              </a:solidFill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AutoShape 38"/>
            <p:cNvSpPr>
              <a:spLocks noChangeArrowheads="1"/>
            </p:cNvSpPr>
            <p:nvPr/>
          </p:nvSpPr>
          <p:spPr bwMode="auto">
            <a:xfrm rot="5210221">
              <a:off x="1326" y="1446"/>
              <a:ext cx="159" cy="136"/>
            </a:xfrm>
            <a:prstGeom prst="flowChartExtract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ru-RU">
                <a:solidFill>
                  <a:srgbClr val="0066FF"/>
                </a:solidFill>
              </a:endParaRPr>
            </a:p>
          </p:txBody>
        </p:sp>
      </p:grpSp>
      <p:grpSp>
        <p:nvGrpSpPr>
          <p:cNvPr id="12" name="Group 23"/>
          <p:cNvGrpSpPr>
            <a:grpSpLocks/>
          </p:cNvGrpSpPr>
          <p:nvPr/>
        </p:nvGrpSpPr>
        <p:grpSpPr bwMode="auto">
          <a:xfrm>
            <a:off x="1691680" y="2204863"/>
            <a:ext cx="1421188" cy="1223963"/>
            <a:chOff x="930" y="1389"/>
            <a:chExt cx="952" cy="771"/>
          </a:xfrm>
        </p:grpSpPr>
        <p:sp>
          <p:nvSpPr>
            <p:cNvPr id="13" name="Arc 5"/>
            <p:cNvSpPr>
              <a:spLocks/>
            </p:cNvSpPr>
            <p:nvPr/>
          </p:nvSpPr>
          <p:spPr bwMode="auto">
            <a:xfrm rot="-2174312">
              <a:off x="930" y="1389"/>
              <a:ext cx="952" cy="77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AutoShape 6"/>
            <p:cNvSpPr>
              <a:spLocks noChangeArrowheads="1"/>
            </p:cNvSpPr>
            <p:nvPr/>
          </p:nvSpPr>
          <p:spPr bwMode="auto">
            <a:xfrm rot="5210221">
              <a:off x="1326" y="1446"/>
              <a:ext cx="159" cy="136"/>
            </a:xfrm>
            <a:prstGeom prst="flowChartExtract">
              <a:avLst/>
            </a:prstGeom>
            <a:solidFill>
              <a:srgbClr val="FF0000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850094" y="5661248"/>
            <a:ext cx="6466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Посмотрите на картинки в учебнике и составьте </a:t>
            </a:r>
            <a:r>
              <a:rPr lang="ru-RU" dirty="0" smtClean="0">
                <a:solidFill>
                  <a:srgbClr val="0070C0"/>
                </a:solidFill>
              </a:rPr>
              <a:t>высказывания</a:t>
            </a:r>
          </a:p>
          <a:p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 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915816" y="6200998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Тетрадь  </a:t>
            </a:r>
            <a:r>
              <a:rPr lang="ru-RU" dirty="0" err="1" smtClean="0">
                <a:solidFill>
                  <a:srgbClr val="00B050"/>
                </a:solidFill>
              </a:rPr>
              <a:t>стр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>
                <a:solidFill>
                  <a:srgbClr val="00B050"/>
                </a:solidFill>
              </a:rPr>
              <a:t>60 №</a:t>
            </a:r>
            <a:r>
              <a:rPr lang="ru-RU" dirty="0" smtClean="0">
                <a:solidFill>
                  <a:srgbClr val="00B050"/>
                </a:solidFill>
              </a:rPr>
              <a:t>1 самостоятельно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84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2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Ляля\Pictures\2015-03-11\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113" y="34055"/>
            <a:ext cx="7864882" cy="6685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3944038" y="3391460"/>
            <a:ext cx="1511300" cy="1223962"/>
            <a:chOff x="930" y="1389"/>
            <a:chExt cx="952" cy="771"/>
          </a:xfrm>
        </p:grpSpPr>
        <p:sp>
          <p:nvSpPr>
            <p:cNvPr id="9" name="Arc 37"/>
            <p:cNvSpPr>
              <a:spLocks/>
            </p:cNvSpPr>
            <p:nvPr/>
          </p:nvSpPr>
          <p:spPr bwMode="auto">
            <a:xfrm rot="-2174312">
              <a:off x="930" y="1389"/>
              <a:ext cx="952" cy="77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66FF"/>
              </a:solidFill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AutoShape 38"/>
            <p:cNvSpPr>
              <a:spLocks noChangeArrowheads="1"/>
            </p:cNvSpPr>
            <p:nvPr/>
          </p:nvSpPr>
          <p:spPr bwMode="auto">
            <a:xfrm rot="5210221">
              <a:off x="1326" y="1446"/>
              <a:ext cx="159" cy="136"/>
            </a:xfrm>
            <a:prstGeom prst="flowChartExtract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ru-RU">
                <a:solidFill>
                  <a:srgbClr val="0066FF"/>
                </a:solidFill>
              </a:endParaRPr>
            </a:p>
          </p:txBody>
        </p:sp>
      </p:grpSp>
      <p:grpSp>
        <p:nvGrpSpPr>
          <p:cNvPr id="11" name="Group 36"/>
          <p:cNvGrpSpPr>
            <a:grpSpLocks/>
          </p:cNvGrpSpPr>
          <p:nvPr/>
        </p:nvGrpSpPr>
        <p:grpSpPr bwMode="auto">
          <a:xfrm>
            <a:off x="4057994" y="1027711"/>
            <a:ext cx="1511300" cy="1223962"/>
            <a:chOff x="930" y="1389"/>
            <a:chExt cx="952" cy="771"/>
          </a:xfrm>
        </p:grpSpPr>
        <p:sp>
          <p:nvSpPr>
            <p:cNvPr id="12" name="Arc 37"/>
            <p:cNvSpPr>
              <a:spLocks/>
            </p:cNvSpPr>
            <p:nvPr/>
          </p:nvSpPr>
          <p:spPr bwMode="auto">
            <a:xfrm rot="-2174312">
              <a:off x="930" y="1389"/>
              <a:ext cx="952" cy="77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66FF"/>
              </a:solidFill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AutoShape 38"/>
            <p:cNvSpPr>
              <a:spLocks noChangeArrowheads="1"/>
            </p:cNvSpPr>
            <p:nvPr/>
          </p:nvSpPr>
          <p:spPr bwMode="auto">
            <a:xfrm rot="5210221">
              <a:off x="1326" y="1446"/>
              <a:ext cx="159" cy="136"/>
            </a:xfrm>
            <a:prstGeom prst="flowChartExtract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ru-RU">
                <a:solidFill>
                  <a:srgbClr val="0066FF"/>
                </a:solidFill>
              </a:endParaRPr>
            </a:p>
          </p:txBody>
        </p:sp>
      </p:grpSp>
      <p:grpSp>
        <p:nvGrpSpPr>
          <p:cNvPr id="14" name="Group 36"/>
          <p:cNvGrpSpPr>
            <a:grpSpLocks/>
          </p:cNvGrpSpPr>
          <p:nvPr/>
        </p:nvGrpSpPr>
        <p:grpSpPr bwMode="auto">
          <a:xfrm>
            <a:off x="4390723" y="5491375"/>
            <a:ext cx="1511300" cy="1223962"/>
            <a:chOff x="930" y="1389"/>
            <a:chExt cx="952" cy="771"/>
          </a:xfrm>
        </p:grpSpPr>
        <p:sp>
          <p:nvSpPr>
            <p:cNvPr id="15" name="Arc 37"/>
            <p:cNvSpPr>
              <a:spLocks/>
            </p:cNvSpPr>
            <p:nvPr/>
          </p:nvSpPr>
          <p:spPr bwMode="auto">
            <a:xfrm rot="-2174312">
              <a:off x="930" y="1389"/>
              <a:ext cx="952" cy="77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66FF"/>
              </a:solidFill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AutoShape 38"/>
            <p:cNvSpPr>
              <a:spLocks noChangeArrowheads="1"/>
            </p:cNvSpPr>
            <p:nvPr/>
          </p:nvSpPr>
          <p:spPr bwMode="auto">
            <a:xfrm rot="5210221" flipV="1">
              <a:off x="1328" y="1438"/>
              <a:ext cx="157" cy="175"/>
            </a:xfrm>
            <a:prstGeom prst="flowChartExtract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ru-RU">
                <a:solidFill>
                  <a:srgbClr val="0066FF"/>
                </a:solidFill>
              </a:endParaRPr>
            </a:p>
          </p:txBody>
        </p: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77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5940425" y="5229225"/>
            <a:ext cx="2663825" cy="122396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940425" y="3500438"/>
            <a:ext cx="2663825" cy="122396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940425" y="1989138"/>
            <a:ext cx="2663825" cy="122396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940425" y="476250"/>
            <a:ext cx="2663825" cy="122396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619672" y="3500438"/>
            <a:ext cx="2665412" cy="122396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545829" y="1992707"/>
            <a:ext cx="2665412" cy="122396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514871" y="404813"/>
            <a:ext cx="2665412" cy="122396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Дуга 2"/>
          <p:cNvSpPr/>
          <p:nvPr/>
        </p:nvSpPr>
        <p:spPr>
          <a:xfrm rot="17461781">
            <a:off x="1767176" y="683559"/>
            <a:ext cx="2092938" cy="2305050"/>
          </a:xfrm>
          <a:prstGeom prst="arc">
            <a:avLst>
              <a:gd name="adj1" fmla="val 16210012"/>
              <a:gd name="adj2" fmla="val 2959405"/>
            </a:avLst>
          </a:prstGeom>
          <a:ln w="4445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Полилиния 3"/>
          <p:cNvSpPr/>
          <p:nvPr/>
        </p:nvSpPr>
        <p:spPr>
          <a:xfrm rot="415554">
            <a:off x="2578993" y="662004"/>
            <a:ext cx="249237" cy="228600"/>
          </a:xfrm>
          <a:custGeom>
            <a:avLst/>
            <a:gdLst>
              <a:gd name="connsiteX0" fmla="*/ 10357 w 309238"/>
              <a:gd name="connsiteY0" fmla="*/ 0 h 223421"/>
              <a:gd name="connsiteX1" fmla="*/ 303320 w 309238"/>
              <a:gd name="connsiteY1" fmla="*/ 115409 h 223421"/>
              <a:gd name="connsiteX2" fmla="*/ 45868 w 309238"/>
              <a:gd name="connsiteY2" fmla="*/ 213064 h 223421"/>
              <a:gd name="connsiteX3" fmla="*/ 28112 w 309238"/>
              <a:gd name="connsiteY3" fmla="*/ 177553 h 223421"/>
              <a:gd name="connsiteX4" fmla="*/ 36990 w 309238"/>
              <a:gd name="connsiteY4" fmla="*/ 213064 h 22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238" h="223421">
                <a:moveTo>
                  <a:pt x="10357" y="0"/>
                </a:moveTo>
                <a:cubicBezTo>
                  <a:pt x="153879" y="39949"/>
                  <a:pt x="297402" y="79898"/>
                  <a:pt x="303320" y="115409"/>
                </a:cubicBezTo>
                <a:cubicBezTo>
                  <a:pt x="309238" y="150920"/>
                  <a:pt x="91736" y="202707"/>
                  <a:pt x="45868" y="213064"/>
                </a:cubicBezTo>
                <a:cubicBezTo>
                  <a:pt x="0" y="223421"/>
                  <a:pt x="29592" y="177553"/>
                  <a:pt x="28112" y="177553"/>
                </a:cubicBezTo>
                <a:cubicBezTo>
                  <a:pt x="26632" y="177553"/>
                  <a:pt x="31811" y="195308"/>
                  <a:pt x="36990" y="213064"/>
                </a:cubicBezTo>
              </a:path>
            </a:pathLst>
          </a:custGeom>
          <a:ln w="4445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Дуга 4"/>
          <p:cNvSpPr/>
          <p:nvPr/>
        </p:nvSpPr>
        <p:spPr>
          <a:xfrm rot="17461781">
            <a:off x="1936379" y="2036608"/>
            <a:ext cx="2038568" cy="2303462"/>
          </a:xfrm>
          <a:prstGeom prst="arc">
            <a:avLst>
              <a:gd name="adj1" fmla="val 16210012"/>
              <a:gd name="adj2" fmla="val 2959405"/>
            </a:avLst>
          </a:prstGeom>
          <a:ln w="4445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Полилиния 6"/>
          <p:cNvSpPr/>
          <p:nvPr/>
        </p:nvSpPr>
        <p:spPr>
          <a:xfrm rot="415554">
            <a:off x="2722405" y="2055194"/>
            <a:ext cx="250825" cy="200025"/>
          </a:xfrm>
          <a:custGeom>
            <a:avLst/>
            <a:gdLst>
              <a:gd name="connsiteX0" fmla="*/ 10357 w 309238"/>
              <a:gd name="connsiteY0" fmla="*/ 0 h 223421"/>
              <a:gd name="connsiteX1" fmla="*/ 303320 w 309238"/>
              <a:gd name="connsiteY1" fmla="*/ 115409 h 223421"/>
              <a:gd name="connsiteX2" fmla="*/ 45868 w 309238"/>
              <a:gd name="connsiteY2" fmla="*/ 213064 h 223421"/>
              <a:gd name="connsiteX3" fmla="*/ 28112 w 309238"/>
              <a:gd name="connsiteY3" fmla="*/ 177553 h 223421"/>
              <a:gd name="connsiteX4" fmla="*/ 36990 w 309238"/>
              <a:gd name="connsiteY4" fmla="*/ 213064 h 22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238" h="223421">
                <a:moveTo>
                  <a:pt x="10357" y="0"/>
                </a:moveTo>
                <a:cubicBezTo>
                  <a:pt x="153879" y="39949"/>
                  <a:pt x="297402" y="79898"/>
                  <a:pt x="303320" y="115409"/>
                </a:cubicBezTo>
                <a:cubicBezTo>
                  <a:pt x="309238" y="150920"/>
                  <a:pt x="91736" y="202707"/>
                  <a:pt x="45868" y="213064"/>
                </a:cubicBezTo>
                <a:cubicBezTo>
                  <a:pt x="0" y="223421"/>
                  <a:pt x="29592" y="177553"/>
                  <a:pt x="28112" y="177553"/>
                </a:cubicBezTo>
                <a:cubicBezTo>
                  <a:pt x="26632" y="177553"/>
                  <a:pt x="31811" y="195308"/>
                  <a:pt x="36990" y="213064"/>
                </a:cubicBezTo>
              </a:path>
            </a:pathLst>
          </a:custGeom>
          <a:ln w="4445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Дуга 9"/>
          <p:cNvSpPr/>
          <p:nvPr/>
        </p:nvSpPr>
        <p:spPr>
          <a:xfrm rot="17461781">
            <a:off x="1944315" y="3675284"/>
            <a:ext cx="2016125" cy="2305050"/>
          </a:xfrm>
          <a:prstGeom prst="arc">
            <a:avLst>
              <a:gd name="adj1" fmla="val 16210012"/>
              <a:gd name="adj2" fmla="val 2959405"/>
            </a:avLst>
          </a:prstGeom>
          <a:ln w="4445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олилиния 12"/>
          <p:cNvSpPr/>
          <p:nvPr/>
        </p:nvSpPr>
        <p:spPr>
          <a:xfrm rot="11217019">
            <a:off x="2753916" y="3684174"/>
            <a:ext cx="249238" cy="200025"/>
          </a:xfrm>
          <a:custGeom>
            <a:avLst/>
            <a:gdLst>
              <a:gd name="connsiteX0" fmla="*/ 10357 w 309238"/>
              <a:gd name="connsiteY0" fmla="*/ 0 h 223421"/>
              <a:gd name="connsiteX1" fmla="*/ 303320 w 309238"/>
              <a:gd name="connsiteY1" fmla="*/ 115409 h 223421"/>
              <a:gd name="connsiteX2" fmla="*/ 45868 w 309238"/>
              <a:gd name="connsiteY2" fmla="*/ 213064 h 223421"/>
              <a:gd name="connsiteX3" fmla="*/ 28112 w 309238"/>
              <a:gd name="connsiteY3" fmla="*/ 177553 h 223421"/>
              <a:gd name="connsiteX4" fmla="*/ 36990 w 309238"/>
              <a:gd name="connsiteY4" fmla="*/ 213064 h 22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238" h="223421">
                <a:moveTo>
                  <a:pt x="10357" y="0"/>
                </a:moveTo>
                <a:cubicBezTo>
                  <a:pt x="153879" y="39949"/>
                  <a:pt x="297402" y="79898"/>
                  <a:pt x="303320" y="115409"/>
                </a:cubicBezTo>
                <a:cubicBezTo>
                  <a:pt x="309238" y="150920"/>
                  <a:pt x="91736" y="202707"/>
                  <a:pt x="45868" y="213064"/>
                </a:cubicBezTo>
                <a:cubicBezTo>
                  <a:pt x="0" y="223421"/>
                  <a:pt x="29592" y="177553"/>
                  <a:pt x="28112" y="177553"/>
                </a:cubicBezTo>
                <a:cubicBezTo>
                  <a:pt x="26632" y="177553"/>
                  <a:pt x="31811" y="195308"/>
                  <a:pt x="36990" y="213064"/>
                </a:cubicBezTo>
              </a:path>
            </a:pathLst>
          </a:custGeom>
          <a:ln w="4445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 rot="415554">
            <a:off x="7104063" y="563563"/>
            <a:ext cx="249237" cy="198437"/>
          </a:xfrm>
          <a:custGeom>
            <a:avLst/>
            <a:gdLst>
              <a:gd name="connsiteX0" fmla="*/ 10357 w 309238"/>
              <a:gd name="connsiteY0" fmla="*/ 0 h 223421"/>
              <a:gd name="connsiteX1" fmla="*/ 303320 w 309238"/>
              <a:gd name="connsiteY1" fmla="*/ 115409 h 223421"/>
              <a:gd name="connsiteX2" fmla="*/ 45868 w 309238"/>
              <a:gd name="connsiteY2" fmla="*/ 213064 h 223421"/>
              <a:gd name="connsiteX3" fmla="*/ 28112 w 309238"/>
              <a:gd name="connsiteY3" fmla="*/ 177553 h 223421"/>
              <a:gd name="connsiteX4" fmla="*/ 36990 w 309238"/>
              <a:gd name="connsiteY4" fmla="*/ 213064 h 22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238" h="223421">
                <a:moveTo>
                  <a:pt x="10357" y="0"/>
                </a:moveTo>
                <a:cubicBezTo>
                  <a:pt x="153879" y="39949"/>
                  <a:pt x="297402" y="79898"/>
                  <a:pt x="303320" y="115409"/>
                </a:cubicBezTo>
                <a:cubicBezTo>
                  <a:pt x="309238" y="150920"/>
                  <a:pt x="91736" y="202707"/>
                  <a:pt x="45868" y="213064"/>
                </a:cubicBezTo>
                <a:cubicBezTo>
                  <a:pt x="0" y="223421"/>
                  <a:pt x="29592" y="177553"/>
                  <a:pt x="28112" y="177553"/>
                </a:cubicBezTo>
                <a:cubicBezTo>
                  <a:pt x="26632" y="177553"/>
                  <a:pt x="31811" y="195308"/>
                  <a:pt x="36990" y="213064"/>
                </a:cubicBezTo>
              </a:path>
            </a:pathLst>
          </a:cu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rot="415554">
            <a:off x="7175500" y="2147888"/>
            <a:ext cx="249238" cy="198437"/>
          </a:xfrm>
          <a:custGeom>
            <a:avLst/>
            <a:gdLst>
              <a:gd name="connsiteX0" fmla="*/ 10357 w 309238"/>
              <a:gd name="connsiteY0" fmla="*/ 0 h 223421"/>
              <a:gd name="connsiteX1" fmla="*/ 303320 w 309238"/>
              <a:gd name="connsiteY1" fmla="*/ 115409 h 223421"/>
              <a:gd name="connsiteX2" fmla="*/ 45868 w 309238"/>
              <a:gd name="connsiteY2" fmla="*/ 213064 h 223421"/>
              <a:gd name="connsiteX3" fmla="*/ 28112 w 309238"/>
              <a:gd name="connsiteY3" fmla="*/ 177553 h 223421"/>
              <a:gd name="connsiteX4" fmla="*/ 36990 w 309238"/>
              <a:gd name="connsiteY4" fmla="*/ 213064 h 22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238" h="223421">
                <a:moveTo>
                  <a:pt x="10357" y="0"/>
                </a:moveTo>
                <a:cubicBezTo>
                  <a:pt x="153879" y="39949"/>
                  <a:pt x="297402" y="79898"/>
                  <a:pt x="303320" y="115409"/>
                </a:cubicBezTo>
                <a:cubicBezTo>
                  <a:pt x="309238" y="150920"/>
                  <a:pt x="91736" y="202707"/>
                  <a:pt x="45868" y="213064"/>
                </a:cubicBezTo>
                <a:cubicBezTo>
                  <a:pt x="0" y="223421"/>
                  <a:pt x="29592" y="177553"/>
                  <a:pt x="28112" y="177553"/>
                </a:cubicBezTo>
                <a:cubicBezTo>
                  <a:pt x="26632" y="177553"/>
                  <a:pt x="31811" y="195308"/>
                  <a:pt x="36990" y="213064"/>
                </a:cubicBezTo>
              </a:path>
            </a:pathLst>
          </a:cu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 rot="10800000">
            <a:off x="7104063" y="3659188"/>
            <a:ext cx="249237" cy="200025"/>
          </a:xfrm>
          <a:custGeom>
            <a:avLst/>
            <a:gdLst>
              <a:gd name="connsiteX0" fmla="*/ 10357 w 309238"/>
              <a:gd name="connsiteY0" fmla="*/ 0 h 223421"/>
              <a:gd name="connsiteX1" fmla="*/ 303320 w 309238"/>
              <a:gd name="connsiteY1" fmla="*/ 115409 h 223421"/>
              <a:gd name="connsiteX2" fmla="*/ 45868 w 309238"/>
              <a:gd name="connsiteY2" fmla="*/ 213064 h 223421"/>
              <a:gd name="connsiteX3" fmla="*/ 28112 w 309238"/>
              <a:gd name="connsiteY3" fmla="*/ 177553 h 223421"/>
              <a:gd name="connsiteX4" fmla="*/ 36990 w 309238"/>
              <a:gd name="connsiteY4" fmla="*/ 213064 h 22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238" h="223421">
                <a:moveTo>
                  <a:pt x="10357" y="0"/>
                </a:moveTo>
                <a:cubicBezTo>
                  <a:pt x="153879" y="39949"/>
                  <a:pt x="297402" y="79898"/>
                  <a:pt x="303320" y="115409"/>
                </a:cubicBezTo>
                <a:cubicBezTo>
                  <a:pt x="309238" y="150920"/>
                  <a:pt x="91736" y="202707"/>
                  <a:pt x="45868" y="213064"/>
                </a:cubicBezTo>
                <a:cubicBezTo>
                  <a:pt x="0" y="223421"/>
                  <a:pt x="29592" y="177553"/>
                  <a:pt x="28112" y="177553"/>
                </a:cubicBezTo>
                <a:cubicBezTo>
                  <a:pt x="26632" y="177553"/>
                  <a:pt x="31811" y="195308"/>
                  <a:pt x="36990" y="213064"/>
                </a:cubicBezTo>
              </a:path>
            </a:pathLst>
          </a:cu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 rot="10800000">
            <a:off x="7104063" y="5387975"/>
            <a:ext cx="249237" cy="198438"/>
          </a:xfrm>
          <a:custGeom>
            <a:avLst/>
            <a:gdLst>
              <a:gd name="connsiteX0" fmla="*/ 10357 w 309238"/>
              <a:gd name="connsiteY0" fmla="*/ 0 h 223421"/>
              <a:gd name="connsiteX1" fmla="*/ 303320 w 309238"/>
              <a:gd name="connsiteY1" fmla="*/ 115409 h 223421"/>
              <a:gd name="connsiteX2" fmla="*/ 45868 w 309238"/>
              <a:gd name="connsiteY2" fmla="*/ 213064 h 223421"/>
              <a:gd name="connsiteX3" fmla="*/ 28112 w 309238"/>
              <a:gd name="connsiteY3" fmla="*/ 177553 h 223421"/>
              <a:gd name="connsiteX4" fmla="*/ 36990 w 309238"/>
              <a:gd name="connsiteY4" fmla="*/ 213064 h 22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238" h="223421">
                <a:moveTo>
                  <a:pt x="10357" y="0"/>
                </a:moveTo>
                <a:cubicBezTo>
                  <a:pt x="153879" y="39949"/>
                  <a:pt x="297402" y="79898"/>
                  <a:pt x="303320" y="115409"/>
                </a:cubicBezTo>
                <a:cubicBezTo>
                  <a:pt x="309238" y="150920"/>
                  <a:pt x="91736" y="202707"/>
                  <a:pt x="45868" y="213064"/>
                </a:cubicBezTo>
                <a:cubicBezTo>
                  <a:pt x="0" y="223421"/>
                  <a:pt x="29592" y="177553"/>
                  <a:pt x="28112" y="177553"/>
                </a:cubicBezTo>
                <a:cubicBezTo>
                  <a:pt x="26632" y="177553"/>
                  <a:pt x="31811" y="195308"/>
                  <a:pt x="36990" y="213064"/>
                </a:cubicBezTo>
              </a:path>
            </a:pathLst>
          </a:cu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Дуга 21"/>
          <p:cNvSpPr/>
          <p:nvPr/>
        </p:nvSpPr>
        <p:spPr>
          <a:xfrm rot="17461781">
            <a:off x="6297612" y="534988"/>
            <a:ext cx="2016125" cy="2305050"/>
          </a:xfrm>
          <a:prstGeom prst="arc">
            <a:avLst>
              <a:gd name="adj1" fmla="val 16210012"/>
              <a:gd name="adj2" fmla="val 2959405"/>
            </a:avLst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Дуга 22"/>
          <p:cNvSpPr/>
          <p:nvPr/>
        </p:nvSpPr>
        <p:spPr>
          <a:xfrm rot="17461781">
            <a:off x="6297612" y="2119313"/>
            <a:ext cx="2016125" cy="2305050"/>
          </a:xfrm>
          <a:prstGeom prst="arc">
            <a:avLst>
              <a:gd name="adj1" fmla="val 16210012"/>
              <a:gd name="adj2" fmla="val 2959405"/>
            </a:avLst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4" name="Дуга 23"/>
          <p:cNvSpPr/>
          <p:nvPr/>
        </p:nvSpPr>
        <p:spPr>
          <a:xfrm rot="17461781">
            <a:off x="6225381" y="3631407"/>
            <a:ext cx="2016125" cy="2303462"/>
          </a:xfrm>
          <a:prstGeom prst="arc">
            <a:avLst>
              <a:gd name="adj1" fmla="val 16210012"/>
              <a:gd name="adj2" fmla="val 2959405"/>
            </a:avLst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5" name="Дуга 24"/>
          <p:cNvSpPr/>
          <p:nvPr/>
        </p:nvSpPr>
        <p:spPr>
          <a:xfrm rot="17461781">
            <a:off x="6225381" y="5360195"/>
            <a:ext cx="2016125" cy="2303462"/>
          </a:xfrm>
          <a:prstGeom prst="arc">
            <a:avLst>
              <a:gd name="adj1" fmla="val 16210012"/>
              <a:gd name="adj2" fmla="val 2959405"/>
            </a:avLst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143" name="Прямоугольник 25"/>
          <p:cNvSpPr>
            <a:spLocks noChangeArrowheads="1"/>
          </p:cNvSpPr>
          <p:nvPr/>
        </p:nvSpPr>
        <p:spPr bwMode="auto">
          <a:xfrm>
            <a:off x="6084888" y="1268413"/>
            <a:ext cx="692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ваза</a:t>
            </a:r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5144" name="Прямоугольник 26"/>
          <p:cNvSpPr>
            <a:spLocks noChangeArrowheads="1"/>
          </p:cNvSpPr>
          <p:nvPr/>
        </p:nvSpPr>
        <p:spPr bwMode="auto">
          <a:xfrm>
            <a:off x="6011863" y="4292600"/>
            <a:ext cx="955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курица</a:t>
            </a:r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5145" name="Прямоугольник 27"/>
          <p:cNvSpPr>
            <a:spLocks noChangeArrowheads="1"/>
          </p:cNvSpPr>
          <p:nvPr/>
        </p:nvSpPr>
        <p:spPr bwMode="auto">
          <a:xfrm>
            <a:off x="7667625" y="2708275"/>
            <a:ext cx="81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чашка</a:t>
            </a:r>
            <a:endParaRPr lang="ru-RU">
              <a:latin typeface="Calibri" pitchFamily="34" charset="0"/>
            </a:endParaRPr>
          </a:p>
        </p:txBody>
      </p:sp>
      <p:sp>
        <p:nvSpPr>
          <p:cNvPr id="5146" name="Прямоугольник 28"/>
          <p:cNvSpPr>
            <a:spLocks noChangeArrowheads="1"/>
          </p:cNvSpPr>
          <p:nvPr/>
        </p:nvSpPr>
        <p:spPr bwMode="auto">
          <a:xfrm>
            <a:off x="5940425" y="2708275"/>
            <a:ext cx="1065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коробка</a:t>
            </a:r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5147" name="Прямоугольник 29"/>
          <p:cNvSpPr>
            <a:spLocks noChangeArrowheads="1"/>
          </p:cNvSpPr>
          <p:nvPr/>
        </p:nvSpPr>
        <p:spPr bwMode="auto">
          <a:xfrm>
            <a:off x="7667625" y="1268413"/>
            <a:ext cx="8683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свеча </a:t>
            </a:r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5148" name="Прямоугольник 30"/>
          <p:cNvSpPr>
            <a:spLocks noChangeArrowheads="1"/>
          </p:cNvSpPr>
          <p:nvPr/>
        </p:nvSpPr>
        <p:spPr bwMode="auto">
          <a:xfrm>
            <a:off x="7667625" y="6021388"/>
            <a:ext cx="723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сапог</a:t>
            </a:r>
            <a:endParaRPr lang="ru-RU">
              <a:latin typeface="Calibri" pitchFamily="34" charset="0"/>
            </a:endParaRPr>
          </a:p>
        </p:txBody>
      </p:sp>
      <p:sp>
        <p:nvSpPr>
          <p:cNvPr id="5149" name="Прямоугольник 31"/>
          <p:cNvSpPr>
            <a:spLocks noChangeArrowheads="1"/>
          </p:cNvSpPr>
          <p:nvPr/>
        </p:nvSpPr>
        <p:spPr bwMode="auto">
          <a:xfrm>
            <a:off x="6011863" y="6021388"/>
            <a:ext cx="884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туфель</a:t>
            </a:r>
            <a:endParaRPr lang="ru-RU">
              <a:latin typeface="Calibri" pitchFamily="34" charset="0"/>
            </a:endParaRPr>
          </a:p>
        </p:txBody>
      </p:sp>
      <p:sp>
        <p:nvSpPr>
          <p:cNvPr id="5150" name="Прямоугольник 32"/>
          <p:cNvSpPr>
            <a:spLocks noChangeArrowheads="1"/>
          </p:cNvSpPr>
          <p:nvPr/>
        </p:nvSpPr>
        <p:spPr bwMode="auto">
          <a:xfrm>
            <a:off x="7596188" y="4292600"/>
            <a:ext cx="8620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страус</a:t>
            </a:r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47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88390" y="260648"/>
            <a:ext cx="1863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Сравни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5586" y="2132856"/>
            <a:ext cx="5597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49776" y="2132856"/>
            <a:ext cx="19266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5</a:t>
            </a:r>
            <a:endParaRPr lang="ru-RU" sz="6000" b="1" dirty="0">
              <a:solidFill>
                <a:srgbClr val="FF0000"/>
              </a:solidFill>
            </a:endParaRP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4318371" y="2086512"/>
            <a:ext cx="1421188" cy="1223963"/>
            <a:chOff x="930" y="1389"/>
            <a:chExt cx="952" cy="771"/>
          </a:xfrm>
        </p:grpSpPr>
        <p:sp>
          <p:nvSpPr>
            <p:cNvPr id="7" name="Arc 5"/>
            <p:cNvSpPr>
              <a:spLocks/>
            </p:cNvSpPr>
            <p:nvPr/>
          </p:nvSpPr>
          <p:spPr bwMode="auto">
            <a:xfrm rot="-2174312">
              <a:off x="930" y="1389"/>
              <a:ext cx="952" cy="77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rot="5210221">
              <a:off x="1326" y="1446"/>
              <a:ext cx="159" cy="136"/>
            </a:xfrm>
            <a:prstGeom prst="flowChartExtract">
              <a:avLst/>
            </a:prstGeom>
            <a:solidFill>
              <a:srgbClr val="FF0000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ru-RU">
                <a:solidFill>
                  <a:schemeClr val="accent2"/>
                </a:solidFill>
              </a:endParaRPr>
            </a:p>
          </p:txBody>
        </p:sp>
      </p:grpSp>
      <p:grpSp>
        <p:nvGrpSpPr>
          <p:cNvPr id="9" name="Group 23"/>
          <p:cNvGrpSpPr>
            <a:grpSpLocks/>
          </p:cNvGrpSpPr>
          <p:nvPr/>
        </p:nvGrpSpPr>
        <p:grpSpPr bwMode="auto">
          <a:xfrm>
            <a:off x="4385736" y="3817579"/>
            <a:ext cx="1421188" cy="1223963"/>
            <a:chOff x="930" y="1389"/>
            <a:chExt cx="952" cy="771"/>
          </a:xfrm>
        </p:grpSpPr>
        <p:sp>
          <p:nvSpPr>
            <p:cNvPr id="10" name="Arc 5"/>
            <p:cNvSpPr>
              <a:spLocks/>
            </p:cNvSpPr>
            <p:nvPr/>
          </p:nvSpPr>
          <p:spPr bwMode="auto">
            <a:xfrm rot="-2174312">
              <a:off x="930" y="1389"/>
              <a:ext cx="952" cy="77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AutoShape 6"/>
            <p:cNvSpPr>
              <a:spLocks noChangeArrowheads="1"/>
            </p:cNvSpPr>
            <p:nvPr/>
          </p:nvSpPr>
          <p:spPr bwMode="auto">
            <a:xfrm rot="5210221">
              <a:off x="1326" y="1446"/>
              <a:ext cx="159" cy="136"/>
            </a:xfrm>
            <a:prstGeom prst="flowChartExtract">
              <a:avLst/>
            </a:prstGeom>
            <a:solidFill>
              <a:srgbClr val="FF0000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ru-RU">
                <a:solidFill>
                  <a:schemeClr val="accent2"/>
                </a:solidFill>
              </a:endParaRPr>
            </a:p>
          </p:txBody>
        </p:sp>
      </p:grpSp>
      <p:grpSp>
        <p:nvGrpSpPr>
          <p:cNvPr id="12" name="Group 23"/>
          <p:cNvGrpSpPr>
            <a:grpSpLocks/>
          </p:cNvGrpSpPr>
          <p:nvPr/>
        </p:nvGrpSpPr>
        <p:grpSpPr bwMode="auto">
          <a:xfrm>
            <a:off x="4427440" y="5521006"/>
            <a:ext cx="1421188" cy="1223963"/>
            <a:chOff x="930" y="1389"/>
            <a:chExt cx="952" cy="771"/>
          </a:xfrm>
        </p:grpSpPr>
        <p:sp>
          <p:nvSpPr>
            <p:cNvPr id="13" name="Arc 5"/>
            <p:cNvSpPr>
              <a:spLocks/>
            </p:cNvSpPr>
            <p:nvPr/>
          </p:nvSpPr>
          <p:spPr bwMode="auto">
            <a:xfrm rot="-2174312">
              <a:off x="930" y="1389"/>
              <a:ext cx="952" cy="77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AutoShape 6"/>
            <p:cNvSpPr>
              <a:spLocks noChangeArrowheads="1"/>
            </p:cNvSpPr>
            <p:nvPr/>
          </p:nvSpPr>
          <p:spPr bwMode="auto">
            <a:xfrm rot="5210221">
              <a:off x="1326" y="1446"/>
              <a:ext cx="159" cy="136"/>
            </a:xfrm>
            <a:prstGeom prst="flowChartExtract">
              <a:avLst/>
            </a:prstGeom>
            <a:solidFill>
              <a:srgbClr val="FF0000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090820" y="3853709"/>
            <a:ext cx="9605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10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40252" y="3914841"/>
            <a:ext cx="2160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8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90820" y="5625157"/>
            <a:ext cx="9492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12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49777" y="5596481"/>
            <a:ext cx="9605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10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flipH="1">
            <a:off x="4061098" y="1251640"/>
            <a:ext cx="2779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Больше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45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24785" y="188640"/>
            <a:ext cx="18630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002060"/>
                </a:solidFill>
              </a:rPr>
              <a:t>Сравни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84433" y="104054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B0F0"/>
                </a:solidFill>
              </a:rPr>
              <a:t>меньше</a:t>
            </a:r>
            <a:endParaRPr lang="ru-RU" sz="3600" b="1" dirty="0">
              <a:solidFill>
                <a:srgbClr val="00B0F0"/>
              </a:solidFill>
            </a:endParaRPr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4140386" y="1791320"/>
            <a:ext cx="1511300" cy="1223962"/>
            <a:chOff x="930" y="1389"/>
            <a:chExt cx="952" cy="771"/>
          </a:xfrm>
        </p:grpSpPr>
        <p:sp>
          <p:nvSpPr>
            <p:cNvPr id="5" name="Arc 37"/>
            <p:cNvSpPr>
              <a:spLocks/>
            </p:cNvSpPr>
            <p:nvPr/>
          </p:nvSpPr>
          <p:spPr bwMode="auto">
            <a:xfrm rot="-2174312">
              <a:off x="930" y="1389"/>
              <a:ext cx="952" cy="77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66FF"/>
              </a:solidFill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AutoShape 38"/>
            <p:cNvSpPr>
              <a:spLocks noChangeArrowheads="1"/>
            </p:cNvSpPr>
            <p:nvPr/>
          </p:nvSpPr>
          <p:spPr bwMode="auto">
            <a:xfrm rot="5210221">
              <a:off x="1326" y="1446"/>
              <a:ext cx="159" cy="136"/>
            </a:xfrm>
            <a:prstGeom prst="flowChartExtract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ru-RU">
                <a:solidFill>
                  <a:srgbClr val="0066FF"/>
                </a:solidFill>
              </a:endParaRPr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4209709" y="3145167"/>
            <a:ext cx="1511300" cy="1223962"/>
            <a:chOff x="930" y="1389"/>
            <a:chExt cx="952" cy="771"/>
          </a:xfrm>
        </p:grpSpPr>
        <p:sp>
          <p:nvSpPr>
            <p:cNvPr id="8" name="Arc 37"/>
            <p:cNvSpPr>
              <a:spLocks/>
            </p:cNvSpPr>
            <p:nvPr/>
          </p:nvSpPr>
          <p:spPr bwMode="auto">
            <a:xfrm rot="-2174312">
              <a:off x="930" y="1389"/>
              <a:ext cx="952" cy="77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66FF"/>
              </a:solidFill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AutoShape 38"/>
            <p:cNvSpPr>
              <a:spLocks noChangeArrowheads="1"/>
            </p:cNvSpPr>
            <p:nvPr/>
          </p:nvSpPr>
          <p:spPr bwMode="auto">
            <a:xfrm rot="5210221">
              <a:off x="1326" y="1446"/>
              <a:ext cx="159" cy="136"/>
            </a:xfrm>
            <a:prstGeom prst="flowChartExtract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ru-RU">
                <a:solidFill>
                  <a:srgbClr val="0066FF"/>
                </a:solidFill>
              </a:endParaRPr>
            </a:p>
          </p:txBody>
        </p:sp>
      </p:grpSp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4201748" y="4941168"/>
            <a:ext cx="1511300" cy="1223962"/>
            <a:chOff x="930" y="1389"/>
            <a:chExt cx="952" cy="771"/>
          </a:xfrm>
        </p:grpSpPr>
        <p:sp>
          <p:nvSpPr>
            <p:cNvPr id="11" name="Arc 37"/>
            <p:cNvSpPr>
              <a:spLocks/>
            </p:cNvSpPr>
            <p:nvPr/>
          </p:nvSpPr>
          <p:spPr bwMode="auto">
            <a:xfrm rot="-2174312">
              <a:off x="930" y="1389"/>
              <a:ext cx="952" cy="77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66FF"/>
              </a:solidFill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AutoShape 38"/>
            <p:cNvSpPr>
              <a:spLocks noChangeArrowheads="1"/>
            </p:cNvSpPr>
            <p:nvPr/>
          </p:nvSpPr>
          <p:spPr bwMode="auto">
            <a:xfrm rot="5210221">
              <a:off x="1326" y="1446"/>
              <a:ext cx="159" cy="136"/>
            </a:xfrm>
            <a:prstGeom prst="flowChartExtract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ru-RU">
                <a:solidFill>
                  <a:srgbClr val="0066FF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932311" y="1751870"/>
            <a:ext cx="6078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00B0F0"/>
                </a:solidFill>
              </a:rPr>
              <a:t>9</a:t>
            </a:r>
            <a:endParaRPr lang="ru-RU" sz="6000" b="1" dirty="0">
              <a:solidFill>
                <a:srgbClr val="00B0F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00192" y="1895469"/>
            <a:ext cx="9492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00B0F0"/>
                </a:solidFill>
                <a:latin typeface="Calibri Light" pitchFamily="34" charset="0"/>
              </a:rPr>
              <a:t>12</a:t>
            </a:r>
            <a:endParaRPr lang="ru-RU" sz="6000" b="1" dirty="0">
              <a:solidFill>
                <a:srgbClr val="00B0F0"/>
              </a:solidFill>
              <a:latin typeface="Calibri Light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02743" y="3446031"/>
            <a:ext cx="6126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00B0F0"/>
                </a:solidFill>
              </a:rPr>
              <a:t>8</a:t>
            </a:r>
            <a:endParaRPr lang="ru-RU" sz="6000" b="1" dirty="0">
              <a:solidFill>
                <a:srgbClr val="00B0F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47422" y="5007634"/>
            <a:ext cx="9605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00B0F0"/>
                </a:solidFill>
                <a:latin typeface="Calibri Light" pitchFamily="34" charset="0"/>
              </a:rPr>
              <a:t>10</a:t>
            </a:r>
            <a:endParaRPr lang="ru-RU" sz="6000" b="1" dirty="0">
              <a:solidFill>
                <a:srgbClr val="00B0F0"/>
              </a:solidFill>
              <a:latin typeface="Calibri Ligh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flipH="1">
            <a:off x="6300192" y="3249316"/>
            <a:ext cx="18722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00B0F0"/>
                </a:solidFill>
                <a:latin typeface="Calibri Light" pitchFamily="34" charset="0"/>
              </a:rPr>
              <a:t>15</a:t>
            </a:r>
            <a:endParaRPr lang="ru-RU" sz="6000" b="1" dirty="0">
              <a:solidFill>
                <a:srgbClr val="00B0F0"/>
              </a:solidFill>
              <a:latin typeface="Calibri Light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00192" y="5031352"/>
            <a:ext cx="9877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00B0F0"/>
                </a:solidFill>
                <a:latin typeface="Calibri Light" pitchFamily="34" charset="0"/>
              </a:rPr>
              <a:t>16</a:t>
            </a:r>
            <a:endParaRPr lang="ru-RU" sz="6000" b="1" dirty="0">
              <a:solidFill>
                <a:srgbClr val="00B0F0"/>
              </a:solidFill>
              <a:latin typeface="Calibri Light" pitchFamily="34" charset="0"/>
            </a:endParaRP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50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256</TotalTime>
  <Words>111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Ляля</dc:creator>
  <cp:lastModifiedBy>Ляля</cp:lastModifiedBy>
  <cp:revision>25</cp:revision>
  <dcterms:created xsi:type="dcterms:W3CDTF">2015-03-10T16:12:22Z</dcterms:created>
  <dcterms:modified xsi:type="dcterms:W3CDTF">2015-03-16T17:26:25Z</dcterms:modified>
</cp:coreProperties>
</file>