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8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B7E3D-17EC-4F70-BB57-97DB1E2F644B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A57B2-695B-4B5D-9A8D-9647234A1A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383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A57B2-695B-4B5D-9A8D-9647234A1A6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45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605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1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0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41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6334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97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800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594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0934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70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26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F9089-B2FF-4231-8446-1D5DF44F0021}" type="datetimeFigureOut">
              <a:rPr lang="ru-RU" smtClean="0"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B546-8F20-49D4-A649-BB773DA2A1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4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844408" cy="108012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«Кто любит труд, того люди чтут»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916832"/>
            <a:ext cx="7016824" cy="372196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215\Pictures\один день 2 а класса\IMG_189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853"/>
          <a:stretch/>
        </p:blipFill>
        <p:spPr bwMode="auto">
          <a:xfrm>
            <a:off x="251520" y="1340768"/>
            <a:ext cx="4796836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215\Pictures\один день 2 а класса\IMG_1897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2852936"/>
            <a:ext cx="4631516" cy="3473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13911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«Совет другу»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8196" name="Picture 4" descr="C:\Users\215\Pictures\один день 2 а класса\IMG_191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5051" b="-1"/>
          <a:stretch/>
        </p:blipFill>
        <p:spPr bwMode="auto">
          <a:xfrm>
            <a:off x="323528" y="1124744"/>
            <a:ext cx="4572001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215\Pictures\один день 2 а класса\IMG_193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436096" y="1628800"/>
            <a:ext cx="3474972" cy="37586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590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Игра </a:t>
            </a:r>
            <a:r>
              <a:rPr lang="ru-RU" sz="4000" b="1" dirty="0">
                <a:solidFill>
                  <a:srgbClr val="FF0000"/>
                </a:solidFill>
              </a:rPr>
              <a:t>«Колосок»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077" name="Picture 5" descr="Картинки по запросу картинка колосок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64088" y="1124744"/>
            <a:ext cx="3329970" cy="5209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7" descr="Картинки по запросу картинка колосья пшениц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672" y="1628800"/>
            <a:ext cx="4990502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72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Музыкальная </a:t>
            </a:r>
            <a:r>
              <a:rPr lang="ru-RU" sz="4000" b="1" dirty="0" smtClean="0">
                <a:solidFill>
                  <a:srgbClr val="FF0000"/>
                </a:solidFill>
              </a:rPr>
              <a:t>пауза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9219" name="Picture 3" descr="C:\Users\215\Pictures\день народов\IMG_0694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95536" y="1415005"/>
            <a:ext cx="2951018" cy="31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C:\Users\215\Pictures\день народов\IMG_0692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28184" y="1196752"/>
            <a:ext cx="2520280" cy="40773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C:\Users\215\Pictures\один день 2 а класса\IMG_1931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987824" y="3059755"/>
            <a:ext cx="3464946" cy="3563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9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Портрет класса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C:\Users\215\Pictures\один день 2 а класса\IMG_1947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5369" y="1484784"/>
            <a:ext cx="720080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44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Конкурсы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881" y="2723697"/>
            <a:ext cx="3098351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772617"/>
            <a:ext cx="1872605" cy="18726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143992"/>
            <a:ext cx="2714625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2049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Georgia" pitchFamily="18" charset="0"/>
              </a:rPr>
              <a:t> </a:t>
            </a:r>
            <a:endParaRPr lang="ru-RU" sz="4000" b="1" dirty="0">
              <a:solidFill>
                <a:srgbClr val="7030A0"/>
              </a:solidFill>
              <a:latin typeface="Georgia" pitchFamily="18" charset="0"/>
            </a:endParaRPr>
          </a:p>
        </p:txBody>
      </p:sp>
      <p:pic>
        <p:nvPicPr>
          <p:cNvPr id="7170" name="Picture 2" descr="C:\Documents and Settings\общая\Рабочий стол\ФОТО УРОК\IMG_02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071546"/>
            <a:ext cx="4143404" cy="2857520"/>
          </a:xfrm>
          <a:prstGeom prst="rect">
            <a:avLst/>
          </a:prstGeom>
          <a:noFill/>
        </p:spPr>
      </p:pic>
      <p:pic>
        <p:nvPicPr>
          <p:cNvPr id="6" name="Picture 2" descr="C:\Documents and Settings\общая\Рабочий стол\ФОТО УРОК\IMG_02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1071546"/>
            <a:ext cx="4071966" cy="2857520"/>
          </a:xfrm>
          <a:prstGeom prst="rect">
            <a:avLst/>
          </a:prstGeom>
          <a:noFill/>
        </p:spPr>
      </p:pic>
      <p:pic>
        <p:nvPicPr>
          <p:cNvPr id="7" name="Picture 3" descr="C:\Documents and Settings\общая\Рабочий стол\ФОТО УРОК\IMG_024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4143380"/>
            <a:ext cx="4143404" cy="2500330"/>
          </a:xfrm>
          <a:prstGeom prst="rect">
            <a:avLst/>
          </a:prstGeom>
          <a:noFill/>
        </p:spPr>
      </p:pic>
      <p:pic>
        <p:nvPicPr>
          <p:cNvPr id="8" name="Picture 4" descr="C:\Documents and Settings\общая\Рабочий стол\ФОТО УРОК\IMG_0247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6314" y="4143380"/>
            <a:ext cx="4071966" cy="250033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83568" y="116632"/>
            <a:ext cx="777686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solidFill>
                  <a:srgbClr val="FF0000"/>
                </a:solidFill>
              </a:rPr>
              <a:t>«Век живи, век учись»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909751068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Ура! Каникулы!!!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635896" y="1340768"/>
            <a:ext cx="5400600" cy="478539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Отдыхайте, высыпайтесь!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Отдыхайте, загорайте!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Отдыхайте, но читать не забывайте!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Гуляйте, играйте, веселитесь,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Витаминов  за лето наберитесь!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Классно отдохнуть желаю вам,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Чтобы сил хватило,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И здоровье  вас не подводило.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Желаю в следующем году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00CC"/>
                </a:solidFill>
              </a:rPr>
              <a:t>Покорить планету Знаний!</a:t>
            </a:r>
            <a:endParaRPr lang="ru-RU" dirty="0">
              <a:solidFill>
                <a:srgbClr val="0000CC"/>
              </a:solidFill>
            </a:endParaRPr>
          </a:p>
        </p:txBody>
      </p:sp>
      <p:pic>
        <p:nvPicPr>
          <p:cNvPr id="1026" name="Picture 2" descr="C:\Users\215\Pictures\Снежана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1412776"/>
            <a:ext cx="3096344" cy="481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4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25196" y="263691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811341" y="3194929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т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25196" y="378904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07296" y="437970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07296" y="1484784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811341" y="206084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11341" y="874409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</a:t>
            </a:r>
            <a:endParaRPr lang="ru-RU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83360" y="314935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02151" y="257328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402151" y="1997224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п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387405" y="142116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01260" y="874409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т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011751" y="609779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к</a:t>
            </a:r>
            <a:endParaRPr lang="ru-RU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11751" y="5503587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4011751" y="494116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н</a:t>
            </a:r>
            <a:endParaRPr lang="ru-RU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18647" y="437970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993379" y="377262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</a:t>
            </a:r>
            <a:endParaRPr lang="ru-RU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3963469" y="3194929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93379" y="2587498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4587815" y="5545354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ь</a:t>
            </a:r>
            <a:endParaRPr lang="ru-RU" b="1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4617903" y="4969290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</a:t>
            </a:r>
            <a:endParaRPr lang="ru-RU" b="1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4617903" y="4379702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е</a:t>
            </a:r>
            <a:endParaRPr lang="ru-RU" b="1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4569443" y="3770993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</a:t>
            </a:r>
            <a:endParaRPr lang="ru-RU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4587815" y="3196564"/>
            <a:ext cx="5760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Заголовок 27"/>
          <p:cNvSpPr>
            <a:spLocks noGrp="1"/>
          </p:cNvSpPr>
          <p:nvPr>
            <p:ph type="title"/>
          </p:nvPr>
        </p:nvSpPr>
        <p:spPr>
          <a:xfrm>
            <a:off x="1316560" y="7938"/>
            <a:ext cx="5315343" cy="86647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00FF"/>
                </a:solidFill>
              </a:rPr>
              <a:t>                             Кроссворд</a:t>
            </a:r>
            <a:endParaRPr lang="ru-RU" sz="4000" b="1" dirty="0">
              <a:solidFill>
                <a:srgbClr val="0000FF"/>
              </a:solidFill>
            </a:endParaRPr>
          </a:p>
        </p:txBody>
      </p:sp>
      <p:pic>
        <p:nvPicPr>
          <p:cNvPr id="1028" name="Picture 4" descr="Картинки по запросу картинка топо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61553">
            <a:off x="416364" y="4145902"/>
            <a:ext cx="2156812" cy="1540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Картинки по запросу картинка молоток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9"/>
          <a:stretch/>
        </p:blipFill>
        <p:spPr bwMode="auto">
          <a:xfrm rot="1445759">
            <a:off x="5938142" y="1756561"/>
            <a:ext cx="2022660" cy="1311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AutoShape 14" descr="Картинки по запросу картинка рубано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" name="AutoShape 16" descr="Картинки по запросу картинка рубанок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" name="AutoShape 18" descr="Картинки по запросу картинка рубанок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" name="AutoShape 20" descr="Картинки по запросу картинка рубанок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5" name="AutoShape 22" descr="Картинки по запросу картинка рубанок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AutoShape 24" descr="Картинки по запросу картинка рубанок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26" descr="Картинки по запросу картинка рубанок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52" name="Picture 28" descr="Картинки по запросу картинка рубанок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113488"/>
            <a:ext cx="2198502" cy="190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162441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52125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«Труд человека кормит, труд одевает, труд согревает, на ум наставляет» 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098" name="Picture 2" descr="C:\Users\215\Pictures\один день 2 а класса\IMG_189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2276872"/>
            <a:ext cx="5787421" cy="434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578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00FF"/>
                </a:solidFill>
              </a:rPr>
              <a:t>Будем в школе мы трудиться,</a:t>
            </a:r>
          </a:p>
          <a:p>
            <a:pPr marL="0" indent="0">
              <a:buNone/>
            </a:pPr>
            <a:r>
              <a:rPr lang="ru-RU" dirty="0">
                <a:solidFill>
                  <a:srgbClr val="0000FF"/>
                </a:solidFill>
              </a:rPr>
              <a:t>Чтобы знать, где хлеб родиться.</a:t>
            </a:r>
          </a:p>
          <a:p>
            <a:pPr marL="0" indent="0">
              <a:buNone/>
            </a:pPr>
            <a:r>
              <a:rPr lang="ru-RU" dirty="0">
                <a:solidFill>
                  <a:srgbClr val="0000FF"/>
                </a:solidFill>
              </a:rPr>
              <a:t>Знать, где рожь, а где пшеница,</a:t>
            </a:r>
          </a:p>
          <a:p>
            <a:pPr marL="0" indent="0">
              <a:buNone/>
            </a:pPr>
            <a:r>
              <a:rPr lang="ru-RU" dirty="0">
                <a:solidFill>
                  <a:srgbClr val="0000FF"/>
                </a:solidFill>
              </a:rPr>
              <a:t>Что такое сельский труд,</a:t>
            </a:r>
          </a:p>
          <a:p>
            <a:pPr marL="0" indent="0">
              <a:buNone/>
            </a:pPr>
            <a:r>
              <a:rPr lang="ru-RU" dirty="0">
                <a:solidFill>
                  <a:srgbClr val="0000FF"/>
                </a:solidFill>
              </a:rPr>
              <a:t>И что булки в закоулках</a:t>
            </a:r>
          </a:p>
          <a:p>
            <a:pPr marL="0" indent="0">
              <a:buNone/>
            </a:pPr>
            <a:r>
              <a:rPr lang="ru-RU" dirty="0">
                <a:solidFill>
                  <a:srgbClr val="0000FF"/>
                </a:solidFill>
              </a:rPr>
              <a:t>На деревьях не </a:t>
            </a:r>
            <a:r>
              <a:rPr lang="ru-RU" dirty="0" smtClean="0">
                <a:solidFill>
                  <a:srgbClr val="0000FF"/>
                </a:solidFill>
              </a:rPr>
              <a:t>растут.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1026" name="Picture 2" descr="C:\Users\215\Pictures\дети 2-А\DSC_0178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644008" y="1772816"/>
            <a:ext cx="3724606" cy="37444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97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«Кто любит труд, того люди </a:t>
            </a:r>
            <a:r>
              <a:rPr lang="ru-RU" b="1" dirty="0" smtClean="0">
                <a:solidFill>
                  <a:srgbClr val="FF0000"/>
                </a:solidFill>
              </a:rPr>
              <a:t>чтут»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146" name="Picture 2" descr="C:\Users\215\Pictures\один день 2 а класса\IMG_1918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1560" y="1484784"/>
            <a:ext cx="3488363" cy="3050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215\Pictures\один день 2 а класса\IMG_194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2708920"/>
            <a:ext cx="3744417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2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3042" y="2060848"/>
            <a:ext cx="4281739" cy="3803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4032448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«Ученье – свет, а </a:t>
            </a:r>
            <a:r>
              <a:rPr lang="ru-RU" b="1" dirty="0" err="1" smtClean="0">
                <a:solidFill>
                  <a:srgbClr val="FF0000"/>
                </a:solidFill>
              </a:rPr>
              <a:t>неученье</a:t>
            </a:r>
            <a:r>
              <a:rPr lang="ru-RU" b="1" dirty="0" smtClean="0">
                <a:solidFill>
                  <a:srgbClr val="FF0000"/>
                </a:solidFill>
              </a:rPr>
              <a:t> – тьма»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0604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Зонтик </a:t>
            </a:r>
            <a:r>
              <a:rPr lang="ru-RU" sz="4000" b="1" dirty="0" smtClean="0">
                <a:solidFill>
                  <a:srgbClr val="FF0000"/>
                </a:solidFill>
              </a:rPr>
              <a:t>откровений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6" name="AutoShape 2" descr="Картинки по запросу картинка зонти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5" t="-637" r="1095" b="8101"/>
          <a:stretch/>
        </p:blipFill>
        <p:spPr bwMode="auto">
          <a:xfrm>
            <a:off x="1691680" y="1165207"/>
            <a:ext cx="6192688" cy="54072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830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0000FF"/>
                </a:solidFill>
              </a:rPr>
              <a:t>Б. </a:t>
            </a:r>
            <a:r>
              <a:rPr lang="ru-RU" sz="4000" b="1" dirty="0" err="1">
                <a:solidFill>
                  <a:srgbClr val="0000FF"/>
                </a:solidFill>
              </a:rPr>
              <a:t>Заходер</a:t>
            </a:r>
            <a:r>
              <a:rPr lang="ru-RU" sz="4000" b="1" dirty="0">
                <a:solidFill>
                  <a:srgbClr val="0000FF"/>
                </a:solidFill>
              </a:rPr>
              <a:t> «Вредный кот»</a:t>
            </a:r>
            <a:endParaRPr lang="ru-RU" sz="4000" dirty="0">
              <a:solidFill>
                <a:srgbClr val="0000FF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40152" y="1191631"/>
            <a:ext cx="2837666" cy="19412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 descr="C:\Users\215\Pictures\один день 2 а класса\IMG_1935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3491" y="1191631"/>
            <a:ext cx="2407709" cy="400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215\Pictures\один день 2 а класса\IMG_1901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299656" y="3132902"/>
            <a:ext cx="2118658" cy="3232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215\Pictures\один день 2 а класса\IMG_1953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51200" y="2016970"/>
            <a:ext cx="2481943" cy="4376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882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Правила </a:t>
            </a:r>
            <a:r>
              <a:rPr lang="ru-RU" sz="4000" b="1" dirty="0" smtClean="0">
                <a:solidFill>
                  <a:srgbClr val="FF0000"/>
                </a:solidFill>
              </a:rPr>
              <a:t>поведения на уроке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215\Pictures\один день 2 а класса\IMG_1915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072"/>
          <a:stretch/>
        </p:blipFill>
        <p:spPr bwMode="auto">
          <a:xfrm rot="20589037">
            <a:off x="822376" y="1297864"/>
            <a:ext cx="3111675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215\Pictures\один день 2 а класса\IMG_1914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03875">
            <a:off x="5072905" y="1457178"/>
            <a:ext cx="2951852" cy="266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215\Pictures\один день 2 а класса\IMG_1938.JP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1016046">
            <a:off x="1045729" y="4033550"/>
            <a:ext cx="2923309" cy="2427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215\Pictures\один день 2 а класса\IMG_1933.JPG"/>
          <p:cNvPicPr>
            <a:picLocks noChangeAspect="1" noChangeArrowheads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 rot="20076375">
            <a:off x="5266634" y="3607478"/>
            <a:ext cx="3089564" cy="2565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23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197</Words>
  <Application>Microsoft Office PowerPoint</Application>
  <PresentationFormat>Экран (4:3)</PresentationFormat>
  <Paragraphs>57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«Кто любит труд, того люди чтут» </vt:lpstr>
      <vt:lpstr>                             Кроссворд</vt:lpstr>
      <vt:lpstr> «Труд человека кормит, труд одевает, труд согревает, на ум наставляет» </vt:lpstr>
      <vt:lpstr>Презентация PowerPoint</vt:lpstr>
      <vt:lpstr> «Кто любит труд, того люди чтут»</vt:lpstr>
      <vt:lpstr>«Ученье – свет, а неученье – тьма» </vt:lpstr>
      <vt:lpstr>Зонтик откровений</vt:lpstr>
      <vt:lpstr>Б. Заходер «Вредный кот»</vt:lpstr>
      <vt:lpstr>Правила поведения на уроке</vt:lpstr>
      <vt:lpstr> «Совет другу»</vt:lpstr>
      <vt:lpstr>Игра «Колосок»</vt:lpstr>
      <vt:lpstr>Музыкальная пауза</vt:lpstr>
      <vt:lpstr>Портрет класса</vt:lpstr>
      <vt:lpstr>Конкурсы</vt:lpstr>
      <vt:lpstr> </vt:lpstr>
      <vt:lpstr>Ура! Каникулы!!!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«Кто любит труд, того люди чтут»</dc:title>
  <dc:creator>215</dc:creator>
  <cp:lastModifiedBy>215</cp:lastModifiedBy>
  <cp:revision>37</cp:revision>
  <dcterms:created xsi:type="dcterms:W3CDTF">2015-05-25T05:31:03Z</dcterms:created>
  <dcterms:modified xsi:type="dcterms:W3CDTF">2015-09-26T22:03:15Z</dcterms:modified>
</cp:coreProperties>
</file>