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8" r:id="rId4"/>
    <p:sldId id="262" r:id="rId5"/>
    <p:sldId id="266" r:id="rId6"/>
    <p:sldId id="260" r:id="rId7"/>
    <p:sldId id="265" r:id="rId8"/>
    <p:sldId id="274" r:id="rId9"/>
    <p:sldId id="270" r:id="rId10"/>
    <p:sldId id="269" r:id="rId11"/>
    <p:sldId id="264" r:id="rId12"/>
    <p:sldId id="27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2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6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8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9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7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1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8744-900A-4D48-8DAA-EF0428D1E78E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21D8-75CE-4A5C-B538-F748B677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estmash.ru/images/83.gif" TargetMode="External"/><Relationship Id="rId3" Type="http://schemas.openxmlformats.org/officeDocument/2006/relationships/hyperlink" Target="http://5zvz.ru/gifubag/matematika-9-klass-variant-ma96014506.jpg" TargetMode="External"/><Relationship Id="rId7" Type="http://schemas.openxmlformats.org/officeDocument/2006/relationships/hyperlink" Target="http://www.dwa-d-znaki.ru/uploads/goods/image_123334166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00.infourok.ru/images/doc/235/110628/1/hello_html_m510c1362.png" TargetMode="External"/><Relationship Id="rId5" Type="http://schemas.openxmlformats.org/officeDocument/2006/relationships/hyperlink" Target="http://autotube.com/image/5584485033cb0.jpghttp:/st1.stranamam.ru/data/cache/2010aug/21/36/618878_12248-650x0.jpg" TargetMode="External"/><Relationship Id="rId4" Type="http://schemas.openxmlformats.org/officeDocument/2006/relationships/hyperlink" Target="http://podelki.originalhands.ru/image/687474703a2f2f6b6c75626b6e69672e72752f75706c6f6164732f746167696e61746f722f4465632d323031322f646f726f7a686e79652d7a6e616b692d646c79612d646574656a2d762d6b617274696e6b61782e6a7067" TargetMode="External"/><Relationship Id="rId9" Type="http://schemas.openxmlformats.org/officeDocument/2006/relationships/hyperlink" Target="http://www.laaslearners.com/communities/9/004/010/817/909/images/4572566903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77281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дорожные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знать каждому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положено 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149080"/>
            <a:ext cx="6048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Лазарева Л.А </a:t>
            </a: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«МБОУ «СОШ №8»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m2-tub-ru.yandex.net/i?id=1668150715d45667283aba4751841b4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081088"/>
            <a:ext cx="46958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4807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st1.stranamam.ru/data/cache/2010aug/21/35/618876_79980-55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6673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http://5zvz.ru/gifubag/matematika-9-klass-variant-ma96014506.jpg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http://podelki.originalhands.ru/image/687474703a2f2f6b6c75626b6e69672e72752f75706c6f6164732f746167696e61746f722f4465632d323031322f646f726f7a686e79652d7a6e616b692d646c79612d646574656a2d762d6b617274696e6b61782e6a7067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http://autotube.com/image/5584485033cb0.jpghttp://st1.stranamam.ru/data/cache/2010aug/21/36/618878_12248-650x0.jpg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http://fs00.infourok.ru/images/doc/235/110628/1/hello_html_m510c1362.png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http://www.dwa-d-znaki.ru/uploads/goods/image_1233341668.jpg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http://bestmash.ru/images/83.gif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http://www.laaslearners.com/communities/9/004/010/817/909/images/4572566903.png</a:t>
            </a:r>
            <a:endParaRPr lang="ru-RU" dirty="0" smtClean="0"/>
          </a:p>
          <a:p>
            <a:r>
              <a:rPr lang="en-US" dirty="0" smtClean="0"/>
              <a:t>http://st.stranamam.ru/data/cache/2010aug/21/35/618876_79980.jpg</a:t>
            </a:r>
            <a:endParaRPr lang="ru-RU" dirty="0"/>
          </a:p>
        </p:txBody>
      </p:sp>
      <p:sp>
        <p:nvSpPr>
          <p:cNvPr id="5" name="AutoShape 2" descr="http://cdn.autocentre.ua/images/stories/april13/b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://www.arhcity.ru/data/0/04-0954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arhcity.ru/data/0/04-0954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4680520" cy="507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5zvz.ru/gifubag/matematika-9-klass-variant-ma96014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знак 2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1760" y="908719"/>
            <a:ext cx="4692282" cy="396044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347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://cdn.autocentre.ua/images/stories/april13/b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46" y="1362075"/>
            <a:ext cx="61912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80989"/>
            <a:ext cx="5321002" cy="595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m2-tub-ru.yandex.net/i?id=1668150715d45667283aba4751841b4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58607"/>
            <a:ext cx="473509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41" t="706" r="47103" b="-706"/>
          <a:stretch/>
        </p:blipFill>
        <p:spPr bwMode="auto">
          <a:xfrm>
            <a:off x="539552" y="1124744"/>
            <a:ext cx="7416824" cy="44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m2-tub-ru.yandex.net/i?id=1668150715d45667283aba4751841b4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76672"/>
            <a:ext cx="648072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m2-tub-ru.yandex.net/i?id=1668150715d45667283aba4751841b4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://www.dwa-d-znaki.ru/uploads/goods/image_123334166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692696"/>
            <a:ext cx="43924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8</cp:lastModifiedBy>
  <cp:revision>12</cp:revision>
  <dcterms:created xsi:type="dcterms:W3CDTF">2015-09-17T17:19:45Z</dcterms:created>
  <dcterms:modified xsi:type="dcterms:W3CDTF">2015-09-30T03:25:27Z</dcterms:modified>
</cp:coreProperties>
</file>