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59" r:id="rId5"/>
    <p:sldId id="26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6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45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33" y="0"/>
            <a:ext cx="914623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94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59586" y="0"/>
            <a:ext cx="10295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4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0658" y="47051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Четырнадцать минут до старта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442" y="-99392"/>
            <a:ext cx="4896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  Заправлены в планшеты</a:t>
            </a:r>
          </a:p>
          <a:p>
            <a:pPr lvl="1"/>
            <a:r>
              <a:rPr lang="ru-RU" sz="2400" dirty="0" smtClean="0"/>
              <a:t>Космические карты,</a:t>
            </a:r>
          </a:p>
          <a:p>
            <a:pPr lvl="1"/>
            <a:r>
              <a:rPr lang="ru-RU" sz="2400" dirty="0" smtClean="0"/>
              <a:t>И штурман уточняет</a:t>
            </a:r>
          </a:p>
          <a:p>
            <a:pPr lvl="1"/>
            <a:r>
              <a:rPr lang="ru-RU" sz="2400" dirty="0" smtClean="0"/>
              <a:t>В последний раз маршрут.</a:t>
            </a:r>
          </a:p>
          <a:p>
            <a:pPr lvl="1"/>
            <a:r>
              <a:rPr lang="ru-RU" sz="2400" dirty="0" smtClean="0"/>
              <a:t>Давайте-ка, ребята,</a:t>
            </a:r>
          </a:p>
          <a:p>
            <a:pPr lvl="1"/>
            <a:r>
              <a:rPr lang="ru-RU" sz="2400" dirty="0" smtClean="0"/>
              <a:t>Присядем перед стартом,</a:t>
            </a:r>
          </a:p>
          <a:p>
            <a:pPr lvl="1"/>
            <a:r>
              <a:rPr lang="ru-RU" sz="2400" dirty="0" smtClean="0"/>
              <a:t>У нас еще в запасе</a:t>
            </a:r>
          </a:p>
          <a:p>
            <a:pPr lvl="1"/>
            <a:r>
              <a:rPr lang="ru-RU" sz="2400" dirty="0" smtClean="0"/>
              <a:t>Четырнадцать минут.</a:t>
            </a:r>
          </a:p>
          <a:p>
            <a:pPr lvl="1" algn="ctr"/>
            <a:r>
              <a:rPr lang="ru-RU" sz="2400" dirty="0" smtClean="0"/>
              <a:t>Припев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404664"/>
            <a:ext cx="321203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Припев:</a:t>
            </a:r>
          </a:p>
          <a:p>
            <a:r>
              <a:rPr lang="ru-RU" sz="2400" dirty="0" smtClean="0"/>
              <a:t>Я верю, друзья,</a:t>
            </a:r>
          </a:p>
          <a:p>
            <a:r>
              <a:rPr lang="ru-RU" sz="2400" dirty="0" smtClean="0"/>
              <a:t>Караваны ракет</a:t>
            </a:r>
          </a:p>
          <a:p>
            <a:r>
              <a:rPr lang="ru-RU" sz="2400" dirty="0" smtClean="0"/>
              <a:t>Помчат нас вперед</a:t>
            </a:r>
          </a:p>
          <a:p>
            <a:r>
              <a:rPr lang="ru-RU" sz="2400" dirty="0" smtClean="0"/>
              <a:t>От звезды до звезды.</a:t>
            </a:r>
          </a:p>
          <a:p>
            <a:r>
              <a:rPr lang="ru-RU" sz="2400" dirty="0" smtClean="0"/>
              <a:t>На пыльных тропинках</a:t>
            </a:r>
          </a:p>
          <a:p>
            <a:r>
              <a:rPr lang="ru-RU" sz="2400" dirty="0" smtClean="0"/>
              <a:t>Далеких планет</a:t>
            </a:r>
          </a:p>
          <a:p>
            <a:r>
              <a:rPr lang="ru-RU" sz="2400" dirty="0" smtClean="0"/>
              <a:t>Останутся наши следы.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442" y="3305541"/>
            <a:ext cx="432939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2.   Когда-нибудь с годами</a:t>
            </a:r>
          </a:p>
          <a:p>
            <a:pPr lvl="1"/>
            <a:r>
              <a:rPr lang="ru-RU" sz="2400" dirty="0" smtClean="0"/>
              <a:t>Припомним мы с друзьями,</a:t>
            </a:r>
          </a:p>
          <a:p>
            <a:pPr lvl="1"/>
            <a:r>
              <a:rPr lang="ru-RU" sz="2400" dirty="0" smtClean="0"/>
              <a:t>Как по дорогам звездным</a:t>
            </a:r>
          </a:p>
          <a:p>
            <a:pPr lvl="1"/>
            <a:r>
              <a:rPr lang="ru-RU" sz="2400" dirty="0" smtClean="0"/>
              <a:t>Вели мы верный путь,</a:t>
            </a:r>
          </a:p>
          <a:p>
            <a:pPr lvl="1"/>
            <a:r>
              <a:rPr lang="ru-RU" sz="2400" dirty="0" smtClean="0"/>
              <a:t>Как первыми сумели</a:t>
            </a:r>
          </a:p>
          <a:p>
            <a:pPr lvl="1"/>
            <a:r>
              <a:rPr lang="ru-RU" sz="2400" dirty="0" smtClean="0"/>
              <a:t>Достичь заветной цели</a:t>
            </a:r>
          </a:p>
          <a:p>
            <a:pPr lvl="1"/>
            <a:r>
              <a:rPr lang="ru-RU" sz="2400" dirty="0" smtClean="0"/>
              <a:t>И на родную Землю</a:t>
            </a:r>
          </a:p>
          <a:p>
            <a:pPr lvl="1"/>
            <a:r>
              <a:rPr lang="ru-RU" sz="2400" dirty="0" smtClean="0"/>
              <a:t>Со стороны взглянуть.</a:t>
            </a:r>
          </a:p>
          <a:p>
            <a:pPr lvl="1" algn="ctr"/>
            <a:r>
              <a:rPr lang="ru-RU" sz="2400" dirty="0" smtClean="0"/>
              <a:t>Припев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11986" y="3441680"/>
            <a:ext cx="382226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3.    Давно нас ожидают</a:t>
            </a:r>
          </a:p>
          <a:p>
            <a:pPr lvl="1"/>
            <a:r>
              <a:rPr lang="ru-RU" sz="2400" dirty="0" smtClean="0"/>
              <a:t>Далекие планеты,</a:t>
            </a:r>
          </a:p>
          <a:p>
            <a:pPr lvl="1"/>
            <a:r>
              <a:rPr lang="ru-RU" sz="2400" dirty="0" smtClean="0"/>
              <a:t>Холодные планеты,</a:t>
            </a:r>
          </a:p>
          <a:p>
            <a:pPr lvl="1"/>
            <a:r>
              <a:rPr lang="ru-RU" sz="2400" dirty="0" smtClean="0"/>
              <a:t>Безмолвные поля.</a:t>
            </a:r>
          </a:p>
          <a:p>
            <a:pPr lvl="1"/>
            <a:r>
              <a:rPr lang="ru-RU" sz="2400" dirty="0" smtClean="0"/>
              <a:t>Но ни одна планета</a:t>
            </a:r>
          </a:p>
          <a:p>
            <a:pPr lvl="1"/>
            <a:r>
              <a:rPr lang="ru-RU" sz="2400" dirty="0" smtClean="0"/>
              <a:t>Не ждет нас так, как эта,</a:t>
            </a:r>
          </a:p>
          <a:p>
            <a:pPr lvl="1"/>
            <a:r>
              <a:rPr lang="ru-RU" sz="2400" dirty="0" smtClean="0"/>
              <a:t>Планета дорогая</a:t>
            </a:r>
          </a:p>
          <a:p>
            <a:pPr lvl="1"/>
            <a:r>
              <a:rPr lang="ru-RU" sz="2400" dirty="0" smtClean="0"/>
              <a:t>По имени Земля.</a:t>
            </a:r>
          </a:p>
          <a:p>
            <a:pPr lvl="1" algn="ctr"/>
            <a:r>
              <a:rPr lang="ru-RU" sz="2400" dirty="0" smtClean="0"/>
              <a:t>Припев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8528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4023" y="5827"/>
            <a:ext cx="9672047" cy="684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4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9EE0F7"/>
      </a:dk1>
      <a:lt1>
        <a:sysClr val="window" lastClr="FFFFFF"/>
      </a:lt1>
      <a:dk2>
        <a:srgbClr val="4E67C8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E333A8"/>
      </a:accent6>
      <a:hlink>
        <a:srgbClr val="E333A8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129</Words>
  <Application>Microsoft Office PowerPoint</Application>
  <PresentationFormat>Экран (4:3)</PresentationFormat>
  <Paragraphs>36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XTreme.ws</cp:lastModifiedBy>
  <cp:revision>8</cp:revision>
  <dcterms:created xsi:type="dcterms:W3CDTF">2015-04-13T16:35:06Z</dcterms:created>
  <dcterms:modified xsi:type="dcterms:W3CDTF">2015-09-18T16:29:57Z</dcterms:modified>
</cp:coreProperties>
</file>