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1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2353" y="0"/>
            <a:ext cx="1048870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447" y="6027003"/>
            <a:ext cx="760310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rgbClr val="F0A22E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F0A22E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F0A22E">
                        <a:shade val="65000"/>
                        <a:satMod val="130000"/>
                      </a:srgbClr>
                    </a:gs>
                    <a:gs pos="92000">
                      <a:srgbClr val="F0A22E">
                        <a:shade val="50000"/>
                        <a:satMod val="120000"/>
                      </a:srgbClr>
                    </a:gs>
                    <a:gs pos="100000">
                      <a:srgbClr val="F0A22E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Космодром «БАЙКОНУР»</a:t>
            </a:r>
            <a:endParaRPr lang="ru-RU" sz="4800" b="1" cap="all" dirty="0">
              <a:ln w="0"/>
              <a:gradFill flip="none">
                <a:gsLst>
                  <a:gs pos="0">
                    <a:srgbClr val="F0A22E">
                      <a:tint val="75000"/>
                      <a:shade val="75000"/>
                      <a:satMod val="170000"/>
                    </a:srgbClr>
                  </a:gs>
                  <a:gs pos="49000">
                    <a:srgbClr val="F0A22E">
                      <a:tint val="88000"/>
                      <a:shade val="65000"/>
                      <a:satMod val="172000"/>
                    </a:srgbClr>
                  </a:gs>
                  <a:gs pos="50000">
                    <a:srgbClr val="F0A22E">
                      <a:shade val="65000"/>
                      <a:satMod val="130000"/>
                    </a:srgbClr>
                  </a:gs>
                  <a:gs pos="92000">
                    <a:srgbClr val="F0A22E">
                      <a:shade val="50000"/>
                      <a:satMod val="120000"/>
                    </a:srgbClr>
                  </a:gs>
                  <a:gs pos="100000">
                    <a:srgbClr val="F0A22E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5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540" y="5827"/>
            <a:ext cx="9441081" cy="6846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16882" y="16591"/>
            <a:ext cx="6365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Космодром «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лесецк»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764" y="-11685"/>
            <a:ext cx="8820472" cy="688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2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40000">
              <a:schemeClr val="bg1">
                <a:lumMod val="9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618" y="3618"/>
            <a:ext cx="6850764" cy="685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7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9EE0F7"/>
      </a:dk1>
      <a:lt1>
        <a:sysClr val="window" lastClr="FFFFFF"/>
      </a:lt1>
      <a:dk2>
        <a:srgbClr val="4E67C8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E333A8"/>
      </a:accent6>
      <a:hlink>
        <a:srgbClr val="E333A8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8</cp:revision>
  <dcterms:created xsi:type="dcterms:W3CDTF">2015-04-13T16:35:06Z</dcterms:created>
  <dcterms:modified xsi:type="dcterms:W3CDTF">2015-09-18T16:29:18Z</dcterms:modified>
</cp:coreProperties>
</file>