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858C-55D5-4E41-A47C-537A8C87AC1D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976AC-1787-4B4E-AC0A-A951E5A962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858C-55D5-4E41-A47C-537A8C87AC1D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976AC-1787-4B4E-AC0A-A951E5A962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858C-55D5-4E41-A47C-537A8C87AC1D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976AC-1787-4B4E-AC0A-A951E5A962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858C-55D5-4E41-A47C-537A8C87AC1D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976AC-1787-4B4E-AC0A-A951E5A962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858C-55D5-4E41-A47C-537A8C87AC1D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976AC-1787-4B4E-AC0A-A951E5A962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858C-55D5-4E41-A47C-537A8C87AC1D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976AC-1787-4B4E-AC0A-A951E5A962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858C-55D5-4E41-A47C-537A8C87AC1D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976AC-1787-4B4E-AC0A-A951E5A962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858C-55D5-4E41-A47C-537A8C87AC1D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976AC-1787-4B4E-AC0A-A951E5A962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858C-55D5-4E41-A47C-537A8C87AC1D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976AC-1787-4B4E-AC0A-A951E5A962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858C-55D5-4E41-A47C-537A8C87AC1D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976AC-1787-4B4E-AC0A-A951E5A962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858C-55D5-4E41-A47C-537A8C87AC1D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976AC-1787-4B4E-AC0A-A951E5A962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9858C-55D5-4E41-A47C-537A8C87AC1D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976AC-1787-4B4E-AC0A-A951E5A962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kids.wikimart.ru/toy_creation_development/constructor/playmobil/model/34310563?recommendedOfferId=81622483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argame.ru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kids.wikimart.ru/toy_creation_development/games_for_children/board_game/model/11084320?recommendedOfferId=86421196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7"/>
            <a:ext cx="821537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5400" b="1" i="1" dirty="0" smtClean="0">
                <a:solidFill>
                  <a:schemeClr val="accent1">
                    <a:lumMod val="75000"/>
                  </a:schemeClr>
                </a:solidFill>
              </a:rPr>
              <a:t>      </a:t>
            </a:r>
          </a:p>
          <a:p>
            <a:pPr algn="just"/>
            <a:r>
              <a:rPr lang="ru-RU" sz="54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5400" b="1" i="1" dirty="0" smtClean="0">
                <a:solidFill>
                  <a:schemeClr val="accent1">
                    <a:lumMod val="75000"/>
                  </a:schemeClr>
                </a:solidFill>
              </a:rPr>
              <a:t>   Формирование </a:t>
            </a:r>
            <a:r>
              <a:rPr lang="ru-RU" sz="5400" b="1" i="1" dirty="0">
                <a:solidFill>
                  <a:schemeClr val="accent1">
                    <a:lumMod val="75000"/>
                  </a:schemeClr>
                </a:solidFill>
              </a:rPr>
              <a:t>устной и письменной речи как основа формирования коммуникативных компетенций. </a:t>
            </a:r>
            <a:endParaRPr lang="ru-RU" sz="54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142984"/>
            <a:ext cx="79296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smtClean="0"/>
              <a:t> </a:t>
            </a:r>
            <a:r>
              <a:rPr lang="ru-RU" sz="3600" b="1" i="1" dirty="0" smtClean="0"/>
              <a:t>На поляне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/>
              <a:t>- ………….., смотри, я нашёл ………….!</a:t>
            </a:r>
            <a:br>
              <a:rPr lang="ru-RU" sz="3600" dirty="0" smtClean="0"/>
            </a:br>
            <a:r>
              <a:rPr lang="ru-RU" sz="3600" dirty="0" smtClean="0"/>
              <a:t>- Какой (прилагательное)……………………!</a:t>
            </a:r>
            <a:br>
              <a:rPr lang="ru-RU" sz="3600" dirty="0" smtClean="0"/>
            </a:br>
            <a:r>
              <a:rPr lang="ru-RU" sz="3600" dirty="0" smtClean="0"/>
              <a:t>- Давай соберём …………………. маме.</a:t>
            </a:r>
            <a:br>
              <a:rPr lang="ru-RU" sz="3600" dirty="0" smtClean="0"/>
            </a:br>
            <a:r>
              <a:rPr lang="ru-RU" sz="3600" dirty="0" smtClean="0"/>
              <a:t>- Хорошо, и ещё ……………. .</a:t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857232"/>
            <a:ext cx="8358246" cy="45243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 дороге домой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Здравствуй, ……………..!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Привет, ………………..!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-Как прошёл …………… в школе?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…………………… А у тебя?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Выходи после …………… на ………………… Поиграем.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Ладно. 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Возьми с собой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…………………… 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000108"/>
            <a:ext cx="757242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5400" dirty="0" smtClean="0"/>
              <a:t>             </a:t>
            </a:r>
            <a:r>
              <a:rPr lang="ru-RU" sz="5400" b="1" i="1" dirty="0" smtClean="0"/>
              <a:t>РЕЧЬ</a:t>
            </a:r>
            <a:r>
              <a:rPr lang="ru-RU" sz="5400" dirty="0" smtClean="0"/>
              <a:t> </a:t>
            </a:r>
            <a:r>
              <a:rPr lang="ru-RU" sz="4400" dirty="0" smtClean="0"/>
              <a:t>– великий </a:t>
            </a:r>
            <a:r>
              <a:rPr lang="ru-RU" sz="4400" dirty="0" smtClean="0">
                <a:hlinkClick r:id="rId2"/>
              </a:rPr>
              <a:t>дар</a:t>
            </a:r>
            <a:r>
              <a:rPr lang="ru-RU" sz="4400" dirty="0" smtClean="0"/>
              <a:t>, принадлежащий человеку. </a:t>
            </a:r>
          </a:p>
          <a:p>
            <a:pPr algn="just"/>
            <a:r>
              <a:rPr lang="ru-RU" sz="4400" smtClean="0"/>
              <a:t>   Но </a:t>
            </a:r>
            <a:r>
              <a:rPr lang="ru-RU" sz="4400" dirty="0" smtClean="0"/>
              <a:t>этим даром нужно овладеть, научиться им умело и эффективно пользоваться. 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71438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200" b="1" i="1" dirty="0" smtClean="0"/>
              <a:t>               Речь младшего школьника должна соответствовать следующим требованиям: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214422"/>
            <a:ext cx="7972452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dirty="0" smtClean="0"/>
              <a:t>   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Ясность речи.</a:t>
            </a:r>
          </a:p>
          <a:p>
            <a:pPr>
              <a:buNone/>
            </a:pP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   Выразительность речи.</a:t>
            </a:r>
          </a:p>
          <a:p>
            <a:pPr>
              <a:buNone/>
            </a:pP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   Правильность речи.</a:t>
            </a:r>
          </a:p>
          <a:p>
            <a:pPr>
              <a:buNone/>
            </a:pP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   Точность речи.</a:t>
            </a:r>
          </a:p>
          <a:p>
            <a:pPr>
              <a:buNone/>
            </a:pP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   Логичность речи.</a:t>
            </a:r>
          </a:p>
          <a:p>
            <a:pPr>
              <a:buNone/>
            </a:pP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   Содержательность речи.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43932" cy="796908"/>
          </a:xfrm>
        </p:spPr>
        <p:txBody>
          <a:bodyPr>
            <a:noAutofit/>
          </a:bodyPr>
          <a:lstStyle/>
          <a:p>
            <a:pPr algn="l"/>
            <a:r>
              <a:rPr lang="ru-RU" sz="3600" b="1" i="1" dirty="0" smtClean="0"/>
              <a:t>     Нестандартные упражнения по развитию речи.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i="1" dirty="0" smtClean="0"/>
              <a:t>1. «Волшебные кляксы» </a:t>
            </a:r>
          </a:p>
          <a:p>
            <a:pPr>
              <a:buNone/>
            </a:pPr>
            <a:r>
              <a:rPr lang="ru-RU" sz="4000" dirty="0" smtClean="0"/>
              <a:t>Цель: развитие воображения и речи.</a:t>
            </a:r>
          </a:p>
          <a:p>
            <a:pPr>
              <a:buNone/>
            </a:pPr>
            <a:r>
              <a:rPr lang="ru-RU" sz="4000" dirty="0" smtClean="0"/>
              <a:t>2. «</a:t>
            </a:r>
            <a:r>
              <a:rPr lang="ru-RU" sz="4000" i="1" dirty="0" smtClean="0"/>
              <a:t>Сочиняем сказку»</a:t>
            </a:r>
          </a:p>
          <a:p>
            <a:pPr>
              <a:buNone/>
            </a:pPr>
            <a:r>
              <a:rPr lang="ru-RU" sz="4000" dirty="0" smtClean="0"/>
              <a:t> Цель: развитие творческого воображения и речи на этапе повторения пройденного.</a:t>
            </a:r>
          </a:p>
          <a:p>
            <a:pPr>
              <a:buNone/>
            </a:pPr>
            <a:r>
              <a:rPr lang="ru-RU" sz="4000" i="1" dirty="0" smtClean="0"/>
              <a:t>3. «Наблюдатель»</a:t>
            </a:r>
            <a:endParaRPr lang="ru-RU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285728"/>
            <a:ext cx="814393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ТЕКСТ 1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Ой, тыковка! Дай-ка я из тебя сделаю корову. Рога будут из прутиков, хвост из ниток.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Не трогай меня, Петруша, я ещё маленькая. Вот подрасту, стану как твоя голова!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…………….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00034" y="3143248"/>
            <a:ext cx="8215370" cy="31085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ТЕКСТ 2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Когда Андрейка был маленький, он очень любил выспрашивать: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А кто моложе? А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кто самый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главный?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Бабушка отвечала: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Мама и папа.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………………..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85729"/>
            <a:ext cx="81439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/>
              <a:t>I группа. </a:t>
            </a:r>
            <a:r>
              <a:rPr lang="ru-RU" sz="3200" dirty="0" smtClean="0"/>
              <a:t>Учитель держит в руках учебник по математике, в котором вырваны страницы. Он обращается к Мише:……………., а Миша отвечает:……………….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643182"/>
            <a:ext cx="828680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/>
              <a:t>II группа. </a:t>
            </a:r>
            <a:r>
              <a:rPr lang="ru-RU" sz="3200" dirty="0" smtClean="0"/>
              <a:t>Учитель рассказал о подвиге Зои Космодемьянской и спросил:…………..</a:t>
            </a:r>
            <a:br>
              <a:rPr lang="ru-RU" sz="3200" dirty="0" smtClean="0"/>
            </a:br>
            <a:r>
              <a:rPr lang="ru-RU" sz="3200" dirty="0" smtClean="0"/>
              <a:t>Маленький Саша поднял руку:……………..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4857760"/>
            <a:ext cx="800105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III группа.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………………., - сказал мальчик.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……….., - успокоил его отец.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42844" y="214290"/>
            <a:ext cx="871543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По данным фразам выясни, между кем и где может проходить общение (I группа)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Обоснуй, докажи, составив диалог с данными фразами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(II группа)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14282" y="2357430"/>
            <a:ext cx="857256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-Здравствуйте! - Дайте мне, пожалуйста…! 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До свидания! - Разрешите пройти?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Можешь не приходить! - Салют!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Будьте здоровы! - Уходи! 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14291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Преврати диалог в монолог.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85720" y="928671"/>
            <a:ext cx="850112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Выполните ситуативное задание. Назовите сказку, её автора; превратите рассказ в диалог.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Работа в группах. Инсценировка составленного диалога. 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9673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2844" y="3214686"/>
            <a:ext cx="871543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Ролевые игры. Обсуждение 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поведения людей.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«Я не заметил»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Идут две девочки, они разговаривают.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Навстречу им бежит мальчик. Он</a:t>
            </a: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«нечаянно» толкает девочек и говорит: «Извините, пожалуйста, я вас не заметил».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214291"/>
            <a:ext cx="871543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Составьте диалог к одной из тем: «В зоопарке», «На полянке», «По дороге домой» (3 группы). 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71472" y="1571612"/>
            <a:ext cx="807249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В зоопарке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Смотри, …………………. Это ……………………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Какой красивый. А ты видела ………………..?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 Нет, а где ….. …………….?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 Там возле …………… .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 Пойдём, (глагол)………….. .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264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               Речь младшего школьника должна соответствовать следующим требованиям:</vt:lpstr>
      <vt:lpstr>     Нестандартные упражнения по развитию речи.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Настя</dc:creator>
  <cp:lastModifiedBy>Настя</cp:lastModifiedBy>
  <cp:revision>23</cp:revision>
  <dcterms:created xsi:type="dcterms:W3CDTF">2014-01-28T13:24:57Z</dcterms:created>
  <dcterms:modified xsi:type="dcterms:W3CDTF">2014-01-28T14:42:02Z</dcterms:modified>
</cp:coreProperties>
</file>