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57E2D-B105-4B68-AA22-DCFBCDA19B24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1BFE36-7631-49B5-B780-E4127DE69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437112"/>
            <a:ext cx="3488432" cy="1201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учитель начальных классов </a:t>
            </a:r>
            <a:r>
              <a:rPr lang="ru-RU" dirty="0" err="1" smtClean="0">
                <a:solidFill>
                  <a:schemeClr val="tx1"/>
                </a:solidFill>
              </a:rPr>
              <a:t>Заболотских</a:t>
            </a:r>
            <a:r>
              <a:rPr lang="ru-RU" dirty="0" smtClean="0">
                <a:solidFill>
                  <a:schemeClr val="tx1"/>
                </a:solidFill>
              </a:rPr>
              <a:t> Светлана Павловна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_BremenCapsNr" pitchFamily="82" charset="-52"/>
              </a:rPr>
              <a:t>Цена ломтика</a:t>
            </a:r>
            <a:endParaRPr lang="ru-RU" sz="8800" b="1" dirty="0">
              <a:solidFill>
                <a:srgbClr val="FF0000"/>
              </a:solidFill>
              <a:latin typeface="a_BremenCapsNr" pitchFamily="82" charset="-52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landwirt17_136375997634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04" y="836712"/>
            <a:ext cx="8646589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104456" cy="3078342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392488" cy="2928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0025-025-Ranshe-eto-delali-pri-pomoschi-meln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0024-024-Zerna-meljat-avtomaty-ochen-umnye-sta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2" y="269268"/>
            <a:ext cx="8245424" cy="6112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16_10_2008_1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743220" cy="3672408"/>
          </a:xfrm>
          <a:prstGeom prst="rect">
            <a:avLst/>
          </a:prstGeom>
          <a:noFill/>
        </p:spPr>
      </p:pic>
      <p:pic>
        <p:nvPicPr>
          <p:cNvPr id="12292" name="Picture 4" descr="C:\Users\Администратор\Desktop\hlebozavod-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11903"/>
            <a:ext cx="4567808" cy="36194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12267361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94" y="260648"/>
            <a:ext cx="3434227" cy="2232248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050" y="260648"/>
            <a:ext cx="3360373" cy="2304256"/>
          </a:xfrm>
          <a:prstGeom prst="rect">
            <a:avLst/>
          </a:prstGeom>
          <a:noFill/>
        </p:spPr>
      </p:pic>
      <p:pic>
        <p:nvPicPr>
          <p:cNvPr id="13316" name="Picture 4" descr="C:\Users\Администратор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53136"/>
            <a:ext cx="3007221" cy="2004814"/>
          </a:xfrm>
          <a:prstGeom prst="rect">
            <a:avLst/>
          </a:prstGeom>
          <a:noFill/>
        </p:spPr>
      </p:pic>
      <p:pic>
        <p:nvPicPr>
          <p:cNvPr id="13317" name="Picture 5" descr="C:\Users\Администратор\Desktop\i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5131" y="4653136"/>
            <a:ext cx="3499589" cy="1944216"/>
          </a:xfrm>
          <a:prstGeom prst="rect">
            <a:avLst/>
          </a:prstGeom>
          <a:noFill/>
        </p:spPr>
      </p:pic>
      <p:pic>
        <p:nvPicPr>
          <p:cNvPr id="13318" name="Picture 6" descr="C:\Users\Администратор\Desktop\i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492896"/>
            <a:ext cx="3648346" cy="21545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147661" cy="2736304"/>
          </a:xfrm>
          <a:prstGeom prst="rect">
            <a:avLst/>
          </a:prstGeom>
          <a:noFill/>
        </p:spPr>
      </p:pic>
      <p:pic>
        <p:nvPicPr>
          <p:cNvPr id="14339" name="Picture 3" descr="C:\Users\Администратор\Desktop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949" y="3284984"/>
            <a:ext cx="4272475" cy="3204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0007-007-Takaja-ona-byla-pajka-blokadnogo-khle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836363" cy="5877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4169500-4a8c15e8086d2b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3816424" cy="3245823"/>
          </a:xfrm>
          <a:prstGeom prst="rect">
            <a:avLst/>
          </a:prstGeom>
          <a:noFill/>
        </p:spPr>
      </p:pic>
      <p:pic>
        <p:nvPicPr>
          <p:cNvPr id="16387" name="Picture 3" descr="C:\Users\Администратор\Desktop\img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137356" cy="3096344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96627853_3019244_5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868" y="260648"/>
            <a:ext cx="3943094" cy="295232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10669371_large_de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272701"/>
            <a:ext cx="4104455" cy="2965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16474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532948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a_BremenCapsNr" pitchFamily="82" charset="-52"/>
              </a:rPr>
              <a:t>        Х Л Е Б</a:t>
            </a:r>
            <a:endParaRPr lang="ru-RU" sz="9600" dirty="0">
              <a:latin typeface="a_BremenCapsNr" pitchFamily="82" charset="-52"/>
            </a:endParaRPr>
          </a:p>
        </p:txBody>
      </p:sp>
      <p:pic>
        <p:nvPicPr>
          <p:cNvPr id="1028" name="Picture 4" descr="C:\Users\Администратор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89" y="2348880"/>
            <a:ext cx="3652471" cy="3096344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1378444847_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16466" y="2348880"/>
            <a:ext cx="4390972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520067" cy="3024336"/>
          </a:xfrm>
          <a:prstGeom prst="rect">
            <a:avLst/>
          </a:prstGeom>
          <a:noFill/>
        </p:spPr>
      </p:pic>
      <p:pic>
        <p:nvPicPr>
          <p:cNvPr id="18435" name="Picture 3" descr="C:\Users\Администратор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73016"/>
            <a:ext cx="4563591" cy="3036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80749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5742806" cy="3633630"/>
          </a:xfrm>
          <a:prstGeom prst="rect">
            <a:avLst/>
          </a:prstGeom>
          <a:noFill/>
        </p:spPr>
      </p:pic>
      <p:pic>
        <p:nvPicPr>
          <p:cNvPr id="19459" name="Picture 3" descr="C:\Users\Администратор\Desktop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8640"/>
            <a:ext cx="4144158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824536" cy="3613745"/>
          </a:xfrm>
          <a:prstGeom prst="rect">
            <a:avLst/>
          </a:prstGeom>
          <a:noFill/>
        </p:spPr>
      </p:pic>
      <p:pic>
        <p:nvPicPr>
          <p:cNvPr id="20484" name="Picture 4" descr="C:\Users\Администратор\Desktop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3670043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573016"/>
            <a:ext cx="8305800" cy="126978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4000" dirty="0" smtClean="0">
                <a:latin typeface="a_BremenCapsNr" pitchFamily="82" charset="-52"/>
              </a:rPr>
              <a:t>Бери хлеба столько, сколько сможешь съесть .</a:t>
            </a:r>
          </a:p>
          <a:p>
            <a:pPr marL="457200" indent="-457200">
              <a:buAutoNum type="arabicPeriod"/>
            </a:pPr>
            <a:r>
              <a:rPr lang="ru-RU" sz="4000" dirty="0" smtClean="0">
                <a:latin typeface="a_BremenCapsNr" pitchFamily="82" charset="-52"/>
              </a:rPr>
              <a:t>Учись готовить из чёрствого хлеба различные блюда.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1368152"/>
          </a:xfrm>
        </p:spPr>
        <p:txBody>
          <a:bodyPr/>
          <a:lstStyle/>
          <a:p>
            <a:r>
              <a:rPr lang="ru-RU" sz="8000" dirty="0" smtClean="0">
                <a:latin typeface="a_BremenCapsNr" pitchFamily="82" charset="-52"/>
              </a:rPr>
              <a:t> Правила:</a:t>
            </a:r>
            <a:endParaRPr lang="ru-RU" sz="8000" dirty="0"/>
          </a:p>
        </p:txBody>
      </p:sp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956418" cy="2520280"/>
          </a:xfrm>
          <a:prstGeom prst="rect">
            <a:avLst/>
          </a:prstGeom>
          <a:noFill/>
        </p:spPr>
      </p:pic>
      <p:pic>
        <p:nvPicPr>
          <p:cNvPr id="21507" name="Picture 3" descr="C:\Users\Администратор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3787306" cy="2520280"/>
          </a:xfrm>
          <a:prstGeom prst="rect">
            <a:avLst/>
          </a:prstGeom>
          <a:noFill/>
        </p:spPr>
      </p:pic>
      <p:pic>
        <p:nvPicPr>
          <p:cNvPr id="21508" name="Picture 4" descr="C:\Users\Администратор\Desktop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93967"/>
            <a:ext cx="3796011" cy="2843345"/>
          </a:xfrm>
          <a:prstGeom prst="rect">
            <a:avLst/>
          </a:prstGeom>
          <a:noFill/>
        </p:spPr>
      </p:pic>
      <p:pic>
        <p:nvPicPr>
          <p:cNvPr id="21509" name="Picture 5" descr="C:\Users\Администратор\Desktop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3749241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88843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a_BremenCaps" pitchFamily="82" charset="-52"/>
              </a:rPr>
              <a:t>  </a:t>
            </a:r>
            <a:r>
              <a:rPr lang="ru-RU" sz="8000" dirty="0" smtClean="0">
                <a:latin typeface="a_BremenCaps" pitchFamily="82" charset="-52"/>
              </a:rPr>
              <a:t>Спасибо за          внимание!</a:t>
            </a:r>
            <a:endParaRPr lang="ru-RU" sz="8000" dirty="0">
              <a:latin typeface="a_BremenCaps" pitchFamily="82" charset="-52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Mammot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392488" cy="341717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01512_0802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92262"/>
            <a:ext cx="3882901" cy="4735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0-krupa-perlov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583255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ref-0_706851023-20480 (1).cool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4464495" cy="3271813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485353" cy="32682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16_mouth_ins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914400"/>
            <a:ext cx="7594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slid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22322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F0"/>
                </a:solidFill>
                <a:latin typeface="a_BremenCapsNr" pitchFamily="82" charset="-52"/>
              </a:rPr>
              <a:t>        Хлебу нет цены .           Его стоимость копейками не измерить .</a:t>
            </a:r>
            <a:endParaRPr lang="ru-RU" sz="4800" dirty="0">
              <a:solidFill>
                <a:srgbClr val="00B0F0"/>
              </a:solidFill>
              <a:latin typeface="a_BremenCapsNr" pitchFamily="82" charset="-52"/>
            </a:endParaRPr>
          </a:p>
        </p:txBody>
      </p:sp>
      <p:pic>
        <p:nvPicPr>
          <p:cNvPr id="6146" name="Picture 2" descr="C:\Users\Администратор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5544616" cy="3696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img_33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49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Цена ломтика</vt:lpstr>
      <vt:lpstr>        Х Л Е Б</vt:lpstr>
      <vt:lpstr>Слайд 3</vt:lpstr>
      <vt:lpstr>Слайд 4</vt:lpstr>
      <vt:lpstr>Слайд 5</vt:lpstr>
      <vt:lpstr>Слайд 6</vt:lpstr>
      <vt:lpstr>Слайд 7</vt:lpstr>
      <vt:lpstr>        Хлебу нет цены .           Его стоимость копейками не измерить 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Правила:</vt:lpstr>
      <vt:lpstr>Слайд 24</vt:lpstr>
      <vt:lpstr>  Спасибо за         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Цена ломтика</dc:title>
  <dc:creator>XTreme.ws</dc:creator>
  <cp:lastModifiedBy>XTreme.ws</cp:lastModifiedBy>
  <cp:revision>18</cp:revision>
  <dcterms:created xsi:type="dcterms:W3CDTF">2014-12-03T05:44:07Z</dcterms:created>
  <dcterms:modified xsi:type="dcterms:W3CDTF">2014-12-11T05:44:31Z</dcterms:modified>
</cp:coreProperties>
</file>