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8" r:id="rId2"/>
    <p:sldId id="262" r:id="rId3"/>
    <p:sldId id="264" r:id="rId4"/>
    <p:sldId id="265" r:id="rId5"/>
    <p:sldId id="257" r:id="rId6"/>
    <p:sldId id="260" r:id="rId7"/>
    <p:sldId id="271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717" autoAdjust="0"/>
  </p:normalViewPr>
  <p:slideViewPr>
    <p:cSldViewPr>
      <p:cViewPr varScale="1">
        <p:scale>
          <a:sx n="100" d="100"/>
          <a:sy n="100" d="100"/>
        </p:scale>
        <p:origin x="-2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CC8D8-0D80-42E0-BF05-87A958F90C9A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18D59-BB6F-4896-AAC6-E3319F4FC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88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2A5D-3DFB-4854-9179-C6A4AFFAE77A}" type="datetime1">
              <a:rPr lang="ru-RU" smtClean="0"/>
              <a:t>27.09.2015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с.Наскафтым  Е.Я.Артемьева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3F4-3B67-4BFA-8AC2-EA7E20F2BC6C}" type="datetime1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с.Наскафтым  Е.Я.Артемьева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8552-0232-4B31-92EB-078493915F45}" type="datetime1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с.Наскафтым  Е.Я.Артемьева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BDEE-9AC9-4A57-BB64-4A226DED00B1}" type="datetime1">
              <a:rPr lang="ru-RU" smtClean="0"/>
              <a:t>27.09.2015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ru-RU" smtClean="0"/>
              <a:t>МБОУ СОШ с.Наскафтым  Е.Я.Артемьева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AB05-C3CB-4698-A034-36EAED0EF1ED}" type="datetime1">
              <a:rPr lang="ru-RU" smtClean="0"/>
              <a:t>27.09.2015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с.Наскафтым  Е.Я.Артемьева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DC0F-2D90-4C35-9875-2AAB94BBFE8B}" type="datetime1">
              <a:rPr lang="ru-RU" smtClean="0"/>
              <a:t>27.09.2015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с.Наскафтым  Е.Я.Артемьева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DEB0-7226-4904-B172-28BB364F8EE6}" type="datetime1">
              <a:rPr lang="ru-RU" smtClean="0"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с.Наскафтым  Е.Я.Артемьева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6967-63EF-4EAB-9338-CA55CBDD779E}" type="datetime1">
              <a:rPr lang="ru-RU" smtClean="0"/>
              <a:t>27.09.2015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с.Наскафтым  Е.Я.Артемьева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4502-36D5-4AD7-950C-4A0B26E98B63}" type="datetime1">
              <a:rPr lang="ru-RU" smtClean="0"/>
              <a:t>27.09.2015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с.Наскафтым  Е.Я.Артемьева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E916-C211-4B1F-973D-753A19C2EBF1}" type="datetime1">
              <a:rPr lang="ru-RU" smtClean="0"/>
              <a:t>27.09.2015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с.Наскафтым  Е.Я.Артемьева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4656-4100-4B41-814C-7CB5FC41F1F6}" type="datetime1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с.Наскафтым  Е.Я.Артемьева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9BFE45-F50C-43B6-9623-ABBD6EA79D1B}" type="datetime1">
              <a:rPr lang="ru-RU" smtClean="0"/>
              <a:t>27.09.2015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МБОУ СОШ с.Наскафтым  Е.Я.Артемьева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102096"/>
            <a:ext cx="5976664" cy="81473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знаний</a:t>
            </a:r>
            <a:br>
              <a:rPr lang="ru-RU" sz="7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7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332656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Garamond" pitchFamily="18" charset="0"/>
              </a:rPr>
              <a:t>1 сентября</a:t>
            </a:r>
            <a:endParaRPr lang="ru-RU" sz="44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77554" y="2420888"/>
            <a:ext cx="6070909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1000"/>
              </a:spcAft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Познай себя - это интересно!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Times New Roman"/>
            </a:endParaRPr>
          </a:p>
          <a:p>
            <a:pPr marL="228600" algn="ctr">
              <a:spcAft>
                <a:spcPts val="1000"/>
              </a:spcAft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Сотвори себя - это необходимо!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Times New Roman"/>
            </a:endParaRPr>
          </a:p>
          <a:p>
            <a:pPr marL="228600" algn="ctr">
              <a:spcAft>
                <a:spcPts val="1000"/>
              </a:spcAft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Утверди себя – это возможно!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Times New Roman"/>
            </a:endParaRPr>
          </a:p>
          <a:p>
            <a:pPr marL="114300" marR="171450" indent="114300" algn="ctr">
              <a:spcAft>
                <a:spcPts val="1000"/>
              </a:spcAft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Прояви себя – это реально!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 descr="D:\Женя\анимащки с интер\Новая папка\4BEB436E3653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0" y="4375269"/>
            <a:ext cx="2798142" cy="17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Женя\анимащки с интер\Новая папка\101190412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721857"/>
            <a:ext cx="2354027" cy="182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6089719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МБОУ СОШ </a:t>
            </a:r>
            <a:r>
              <a:rPr lang="ru-RU" sz="1400" b="1" dirty="0" err="1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с.Наскафтым</a:t>
            </a:r>
            <a:endParaRPr lang="ru-RU" sz="1400" b="1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sz="1400" b="1" dirty="0" err="1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Е.Я.Артемьева</a:t>
            </a:r>
            <a:endParaRPr lang="ru-RU" sz="1400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0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866756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1.Листы </a:t>
            </a:r>
            <a:r>
              <a:rPr lang="ru-RU" sz="24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у неё белые-белые,</a:t>
            </a:r>
            <a:br>
              <a:rPr lang="ru-RU" sz="24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</a:br>
            <a:r>
              <a:rPr lang="ru-RU" sz="24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Они не падают с веток.</a:t>
            </a:r>
            <a:br>
              <a:rPr lang="ru-RU" sz="24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</a:br>
            <a:r>
              <a:rPr lang="ru-RU" sz="24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На них я ошибки делаю</a:t>
            </a:r>
            <a:br>
              <a:rPr lang="ru-RU" sz="24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</a:br>
            <a:r>
              <a:rPr lang="ru-RU" sz="24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Среди полосок и клеток.</a:t>
            </a:r>
            <a:endParaRPr lang="ru-RU" sz="24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7640" y="1280220"/>
            <a:ext cx="3594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2. Сели на страничку, </a:t>
            </a:r>
            <a:b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</a:b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Тридцать три сестрички, </a:t>
            </a:r>
            <a:b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</a:b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Сели рядом - не молчат, </a:t>
            </a:r>
            <a:b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</a:b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Нам загадки говорят.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D:\Женя\анимащки с интер\Новая папка\baby2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2564904"/>
            <a:ext cx="1037500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35896" y="118995"/>
            <a:ext cx="3168352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ЗАГАДКИ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5754" y="322124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3. Я люблю прямоту</a:t>
            </a:r>
            <a:br>
              <a:rPr lang="ru-RU" sz="24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</a:br>
            <a:r>
              <a:rPr lang="ru-RU" sz="24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и сама прямая.</a:t>
            </a:r>
            <a:br>
              <a:rPr lang="ru-RU" sz="24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</a:br>
            <a:r>
              <a:rPr lang="ru-RU" sz="24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Сделать ровную черту</a:t>
            </a:r>
            <a:br>
              <a:rPr lang="ru-RU" sz="24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</a:br>
            <a:r>
              <a:rPr lang="ru-RU" sz="24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Всем я помогаю. </a:t>
            </a:r>
            <a:endParaRPr lang="ru-RU" sz="24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4437113"/>
            <a:ext cx="41280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4. Нанесет она узор </a:t>
            </a:r>
            <a:br>
              <a:rPr lang="ru-RU" sz="2400" b="1" dirty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</a:br>
            <a:r>
              <a:rPr lang="ru-RU" sz="2400" b="1" dirty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Очень трепетный и нежный </a:t>
            </a:r>
            <a:br>
              <a:rPr lang="ru-RU" sz="2400" b="1" dirty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</a:br>
            <a:r>
              <a:rPr lang="ru-RU" sz="2400" b="1" dirty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Будь то небо или бор, </a:t>
            </a:r>
            <a:br>
              <a:rPr lang="ru-RU" sz="2400" b="1" dirty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</a:br>
            <a:r>
              <a:rPr lang="ru-RU" sz="2400" b="1" dirty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Иней тонкий белоснежный, </a:t>
            </a:r>
            <a:br>
              <a:rPr lang="ru-RU" sz="2400" b="1" dirty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</a:br>
            <a:r>
              <a:rPr lang="ru-RU" sz="2400" b="1" dirty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Зеленеющий апрель – </a:t>
            </a:r>
            <a:br>
              <a:rPr lang="ru-RU" sz="2400" b="1" dirty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</a:br>
            <a:r>
              <a:rPr lang="ru-RU" sz="2400" b="1" dirty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Всё раскрасит.. . </a:t>
            </a:r>
            <a:endParaRPr lang="ru-RU" sz="2400" b="1" dirty="0">
              <a:ln w="1905"/>
              <a:gradFill>
                <a:gsLst>
                  <a:gs pos="0">
                    <a:srgbClr val="C17529">
                      <a:shade val="20000"/>
                      <a:satMod val="200000"/>
                    </a:srgbClr>
                  </a:gs>
                  <a:gs pos="78000">
                    <a:srgbClr val="C17529">
                      <a:tint val="90000"/>
                      <a:shade val="89000"/>
                      <a:satMod val="220000"/>
                    </a:srgbClr>
                  </a:gs>
                  <a:gs pos="100000">
                    <a:srgbClr val="C1752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2" descr="D:\Женя\анимащки с интер\Новая папка (2)\63b018c7800d8e663dc70a105fb3b0d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754" y="3356992"/>
            <a:ext cx="793445" cy="115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30399" y="118995"/>
            <a:ext cx="2895600" cy="288925"/>
          </a:xfrm>
        </p:spPr>
        <p:txBody>
          <a:bodyPr/>
          <a:lstStyle/>
          <a:p>
            <a:r>
              <a:rPr lang="ru-RU" dirty="0" smtClean="0"/>
              <a:t>МБОУ СОШ </a:t>
            </a:r>
            <a:r>
              <a:rPr lang="ru-RU" dirty="0" err="1" smtClean="0"/>
              <a:t>с.Наскафтым</a:t>
            </a:r>
            <a:r>
              <a:rPr lang="ru-RU" dirty="0" smtClean="0"/>
              <a:t>  </a:t>
            </a:r>
            <a:r>
              <a:rPr lang="ru-RU" dirty="0" err="1" smtClean="0"/>
              <a:t>Е.Я.Артемьева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62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1" y="404664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5. Пара острых, тонких ног</a:t>
            </a:r>
            <a:br>
              <a:rPr lang="ru-RU" sz="24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</a:br>
            <a:r>
              <a:rPr lang="ru-RU" sz="24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Без туфелек и без сапог.</a:t>
            </a:r>
            <a:br>
              <a:rPr lang="ru-RU" sz="24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</a:br>
            <a:r>
              <a:rPr lang="ru-RU" sz="24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На ногах — по голове</a:t>
            </a:r>
            <a:br>
              <a:rPr lang="ru-RU" sz="24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</a:br>
            <a:r>
              <a:rPr lang="ru-RU" sz="24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Для чего, скажите мне?</a:t>
            </a:r>
            <a:br>
              <a:rPr lang="ru-RU" sz="24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</a:br>
            <a:r>
              <a:rPr lang="ru-RU" sz="24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По бумаге ходят ноги,</a:t>
            </a:r>
            <a:br>
              <a:rPr lang="ru-RU" sz="24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</a:br>
            <a:r>
              <a:rPr lang="ru-RU" sz="24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Режут все, что на дороге. </a:t>
            </a:r>
            <a:endParaRPr lang="ru-RU" sz="24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2712988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6. У Тамары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тёрочка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,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Что у деток горочка.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С терки сыр катался –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Весь внутри остался.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ea typeface="Times New Roman"/>
            </a:endParaRPr>
          </a:p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На бумажном же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листе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Тёрка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стала буквой…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D:\Женя\анимащки с интер\Новая папка\baby0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3969" y="1023214"/>
            <a:ext cx="1377477" cy="107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5021312"/>
            <a:ext cx="381982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spc="50" dirty="0">
                <a:ln w="11430">
                  <a:solidFill>
                    <a:prstClr val="black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ТАЛАНТ</a:t>
            </a:r>
            <a:endParaRPr lang="ru-RU" sz="66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с.Наскафтым  Е.Я.Артемьева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6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5616" y="27311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>
                <a:solidFill>
                  <a:srgbClr val="C00000"/>
                </a:solidFill>
                <a:latin typeface="Times New Roman"/>
                <a:ea typeface="Times New Roman"/>
              </a:rPr>
              <a:t>Что такое талант?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348880"/>
            <a:ext cx="784887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Талант - это выдающиеся способности человека, одарённость, дар.</a:t>
            </a:r>
            <a:endParaRPr lang="ru-RU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с.Наскафтым  Е.Я.Артемьева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71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9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МЫ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04664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«Я талантлив!»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8" name="Picture 3" descr="D:\Женя\анимащки с интер\Новая папка (2)\bc4615ce06521ae27b1b293e5c44963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27583" y="3191749"/>
            <a:ext cx="1670943" cy="196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3191749"/>
            <a:ext cx="702027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115000"/>
              </a:lnSpc>
            </a:pPr>
            <a:r>
              <a:rPr lang="ru-RU" sz="3600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Мы все вместе – творческая сила!</a:t>
            </a:r>
            <a:endParaRPr lang="ru-RU" sz="3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2614" y="4869160"/>
            <a:ext cx="44111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«Все 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</a:rPr>
              <a:t>побеждает упорный труд</a:t>
            </a:r>
            <a:r>
              <a:rPr lang="ru-RU" sz="24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» 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                                           </a:t>
            </a:r>
            <a:r>
              <a:rPr lang="ru-RU" sz="1400" dirty="0" err="1" smtClean="0">
                <a:solidFill>
                  <a:srgbClr val="333333"/>
                </a:solidFill>
                <a:latin typeface="Times New Roman"/>
                <a:ea typeface="Times New Roman"/>
              </a:rPr>
              <a:t>Макробий</a:t>
            </a:r>
            <a:r>
              <a:rPr lang="ru-RU" sz="1400" dirty="0">
                <a:solidFill>
                  <a:srgbClr val="333333"/>
                </a:solidFill>
                <a:latin typeface="Times New Roman"/>
                <a:ea typeface="Times New Roman"/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  <a:p>
            <a:pPr lvl="0"/>
            <a:r>
              <a:rPr lang="ru-RU" sz="24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      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с.Наскафтым  Е.Я.Артемьева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7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ost-70101-1236449698_thum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174" y="1988840"/>
            <a:ext cx="1298687" cy="13151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30012" y="148478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post-70101-1236449698_thumb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55776" y="332657"/>
            <a:ext cx="1255199" cy="1152127"/>
          </a:xfrm>
          <a:prstGeom prst="rect">
            <a:avLst/>
          </a:prstGeom>
        </p:spPr>
      </p:pic>
      <p:pic>
        <p:nvPicPr>
          <p:cNvPr id="11" name="Рисунок 10" descr="post-70101-1236449698_thum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711" y="548680"/>
            <a:ext cx="1296144" cy="13125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5092" y="4036742"/>
            <a:ext cx="800534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Мы без знаний жить не сможем,</a:t>
            </a:r>
            <a:b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Очень нам нужны они.</a:t>
            </a:r>
            <a:b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Станем мы полезны людям,</a:t>
            </a:r>
            <a:b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Мы — хозяева Земли!</a:t>
            </a:r>
            <a:endParaRPr lang="ru-RU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с.Наскафтым  Е.Я.Артемьева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31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7010" y="260648"/>
            <a:ext cx="8784976" cy="46320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ru-RU" sz="4000" b="1" i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Воспитать себя – это не просто, </a:t>
            </a:r>
            <a:endParaRPr lang="ru-RU" sz="4000" b="1" i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ru-RU" sz="40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но возможно</a:t>
            </a:r>
          </a:p>
          <a:p>
            <a:pPr>
              <a:lnSpc>
                <a:spcPts val="1800"/>
              </a:lnSpc>
              <a:spcAft>
                <a:spcPts val="1000"/>
              </a:spcAft>
            </a:pP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ea typeface="Times New Roman"/>
            </a:endParaRPr>
          </a:p>
          <a:p>
            <a:pPr marL="342900" lvl="0" indent="-342900">
              <a:lnSpc>
                <a:spcPts val="1800"/>
              </a:lnSpc>
              <a:spcAft>
                <a:spcPts val="1000"/>
              </a:spcAft>
              <a:buFont typeface="Symbol"/>
              <a:buChar char=""/>
            </a:pPr>
            <a:endParaRPr lang="ru-RU" sz="4000" b="1" spc="50" dirty="0" smtClean="0">
              <a:ln w="11430">
                <a:solidFill>
                  <a:schemeClr val="tx1"/>
                </a:solidFill>
              </a:ln>
              <a:solidFill>
                <a:srgbClr val="CC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42900" lvl="0" indent="-342900">
              <a:lnSpc>
                <a:spcPts val="1800"/>
              </a:lnSpc>
              <a:spcAft>
                <a:spcPts val="1000"/>
              </a:spcAft>
              <a:buFont typeface="Symbol"/>
              <a:buChar char=""/>
            </a:pPr>
            <a:r>
              <a:rPr lang="ru-RU" sz="4000" b="1" spc="50" dirty="0" smtClean="0">
                <a:ln w="11430">
                  <a:solidFill>
                    <a:schemeClr val="tx1"/>
                  </a:solidFill>
                </a:ln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Надо </a:t>
            </a:r>
            <a:r>
              <a:rPr lang="ru-RU" sz="4000" b="1" spc="50" dirty="0">
                <a:ln w="11430">
                  <a:solidFill>
                    <a:schemeClr val="tx1"/>
                  </a:solidFill>
                </a:ln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уметь трудиться;</a:t>
            </a:r>
            <a:endParaRPr lang="ru-RU" sz="4000" b="1" spc="50" dirty="0">
              <a:ln w="11430">
                <a:solidFill>
                  <a:schemeClr val="tx1"/>
                </a:solidFill>
              </a:ln>
              <a:solidFill>
                <a:srgbClr val="CC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ea typeface="Times New Roman"/>
            </a:endParaRPr>
          </a:p>
          <a:p>
            <a:pPr lvl="0">
              <a:lnSpc>
                <a:spcPts val="1800"/>
              </a:lnSpc>
              <a:spcAft>
                <a:spcPts val="1000"/>
              </a:spcAft>
            </a:pPr>
            <a:endParaRPr lang="ru-RU" sz="4000" b="1" spc="50" dirty="0" smtClean="0">
              <a:ln w="11430">
                <a:solidFill>
                  <a:schemeClr val="tx1"/>
                </a:solidFill>
              </a:ln>
              <a:solidFill>
                <a:srgbClr val="CC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42900" lvl="0" indent="-342900">
              <a:lnSpc>
                <a:spcPts val="1800"/>
              </a:lnSpc>
              <a:spcAft>
                <a:spcPts val="1000"/>
              </a:spcAft>
              <a:buFont typeface="Symbol"/>
              <a:buChar char=""/>
            </a:pPr>
            <a:r>
              <a:rPr lang="ru-RU" sz="4000" b="1" spc="50" dirty="0" smtClean="0">
                <a:ln w="11430">
                  <a:solidFill>
                    <a:schemeClr val="tx1"/>
                  </a:solidFill>
                </a:ln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Изучать </a:t>
            </a:r>
            <a:r>
              <a:rPr lang="ru-RU" sz="4000" b="1" spc="50" dirty="0">
                <a:ln w="11430">
                  <a:solidFill>
                    <a:schemeClr val="tx1"/>
                  </a:solidFill>
                </a:ln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себя;</a:t>
            </a:r>
            <a:endParaRPr lang="ru-RU" sz="4000" b="1" spc="50" dirty="0">
              <a:ln w="11430">
                <a:solidFill>
                  <a:schemeClr val="tx1"/>
                </a:solidFill>
              </a:ln>
              <a:solidFill>
                <a:srgbClr val="CC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ea typeface="Times New Roman"/>
            </a:endParaRPr>
          </a:p>
          <a:p>
            <a:pPr marL="342900" lvl="0" indent="-342900">
              <a:lnSpc>
                <a:spcPts val="1800"/>
              </a:lnSpc>
              <a:spcAft>
                <a:spcPts val="1000"/>
              </a:spcAft>
              <a:buFont typeface="Symbol"/>
              <a:buChar char=""/>
            </a:pPr>
            <a:endParaRPr lang="ru-RU" sz="4000" b="1" spc="50" dirty="0" smtClean="0">
              <a:ln w="11430">
                <a:solidFill>
                  <a:schemeClr val="tx1"/>
                </a:solidFill>
              </a:ln>
              <a:solidFill>
                <a:srgbClr val="CC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42900" lvl="0" indent="-342900">
              <a:lnSpc>
                <a:spcPts val="1800"/>
              </a:lnSpc>
              <a:spcAft>
                <a:spcPts val="1000"/>
              </a:spcAft>
              <a:buFont typeface="Symbol"/>
              <a:buChar char=""/>
            </a:pPr>
            <a:r>
              <a:rPr lang="ru-RU" sz="4000" b="1" spc="50" dirty="0" smtClean="0">
                <a:ln w="11430">
                  <a:solidFill>
                    <a:schemeClr val="tx1"/>
                  </a:solidFill>
                </a:ln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Ставить </a:t>
            </a:r>
            <a:r>
              <a:rPr lang="ru-RU" sz="4000" b="1" spc="50" dirty="0">
                <a:ln w="11430">
                  <a:solidFill>
                    <a:schemeClr val="tx1"/>
                  </a:solidFill>
                </a:ln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перед собой цели;</a:t>
            </a:r>
            <a:endParaRPr lang="ru-RU" sz="4000" b="1" spc="50" dirty="0">
              <a:ln w="11430">
                <a:solidFill>
                  <a:schemeClr val="tx1"/>
                </a:solidFill>
              </a:ln>
              <a:solidFill>
                <a:srgbClr val="CC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ea typeface="Times New Roman"/>
            </a:endParaRPr>
          </a:p>
          <a:p>
            <a:pPr lvl="0">
              <a:lnSpc>
                <a:spcPts val="1800"/>
              </a:lnSpc>
              <a:spcAft>
                <a:spcPts val="1000"/>
              </a:spcAft>
            </a:pPr>
            <a:endParaRPr lang="ru-RU" sz="4000" b="1" spc="50" dirty="0" smtClean="0">
              <a:ln w="11430">
                <a:solidFill>
                  <a:schemeClr val="tx1"/>
                </a:solidFill>
              </a:ln>
              <a:solidFill>
                <a:srgbClr val="CC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42900" lvl="0" indent="-342900">
              <a:lnSpc>
                <a:spcPts val="1800"/>
              </a:lnSpc>
              <a:spcAft>
                <a:spcPts val="1000"/>
              </a:spcAft>
              <a:buFont typeface="Symbol"/>
              <a:buChar char=""/>
            </a:pPr>
            <a:r>
              <a:rPr lang="ru-RU" sz="4000" b="1" spc="50" dirty="0" smtClean="0">
                <a:ln w="11430">
                  <a:solidFill>
                    <a:schemeClr val="tx1"/>
                  </a:solidFill>
                </a:ln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Знать</a:t>
            </a:r>
            <a:r>
              <a:rPr lang="ru-RU" sz="4000" b="1" spc="50" dirty="0">
                <a:ln w="11430">
                  <a:solidFill>
                    <a:schemeClr val="tx1"/>
                  </a:solidFill>
                </a:ln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, как себя воспитывать;</a:t>
            </a:r>
            <a:endParaRPr lang="ru-RU" sz="4000" b="1" spc="50" dirty="0">
              <a:ln w="11430">
                <a:solidFill>
                  <a:schemeClr val="tx1"/>
                </a:solidFill>
              </a:ln>
              <a:solidFill>
                <a:srgbClr val="CC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ea typeface="Times New Roman"/>
            </a:endParaRPr>
          </a:p>
          <a:p>
            <a:pPr marL="342900" lvl="0" indent="-342900">
              <a:lnSpc>
                <a:spcPts val="1800"/>
              </a:lnSpc>
              <a:spcAft>
                <a:spcPts val="1000"/>
              </a:spcAft>
              <a:buFont typeface="Symbol"/>
              <a:buChar char=""/>
            </a:pPr>
            <a:endParaRPr lang="ru-RU" sz="4000" b="1" spc="50" dirty="0" smtClean="0">
              <a:ln w="11430">
                <a:solidFill>
                  <a:schemeClr val="tx1"/>
                </a:solidFill>
              </a:ln>
              <a:solidFill>
                <a:srgbClr val="CC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42900" lvl="0" indent="-342900">
              <a:lnSpc>
                <a:spcPts val="1800"/>
              </a:lnSpc>
              <a:spcAft>
                <a:spcPts val="1000"/>
              </a:spcAft>
              <a:buFont typeface="Symbol"/>
              <a:buChar char=""/>
            </a:pPr>
            <a:r>
              <a:rPr lang="ru-RU" sz="4000" b="1" spc="50" dirty="0" smtClean="0">
                <a:ln w="11430">
                  <a:solidFill>
                    <a:schemeClr val="tx1"/>
                  </a:solidFill>
                </a:ln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Верить </a:t>
            </a:r>
            <a:r>
              <a:rPr lang="ru-RU" sz="4000" b="1" spc="50" dirty="0">
                <a:ln w="11430">
                  <a:solidFill>
                    <a:schemeClr val="tx1"/>
                  </a:solidFill>
                </a:ln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в успех;</a:t>
            </a:r>
            <a:endParaRPr lang="ru-RU" sz="4000" b="1" spc="50" dirty="0">
              <a:ln w="11430">
                <a:solidFill>
                  <a:schemeClr val="tx1"/>
                </a:solidFill>
              </a:ln>
              <a:solidFill>
                <a:srgbClr val="CC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5301208"/>
            <a:ext cx="5357621" cy="46275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ru-RU" sz="6600" b="1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МЫ гении</a:t>
            </a:r>
            <a:r>
              <a:rPr lang="ru-RU" sz="6600" b="1" spc="5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… </a:t>
            </a:r>
            <a:endParaRPr lang="ru-RU" sz="6600" b="1" spc="50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ea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с.Наскафтым  Е.Я.Артемьева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70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571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Учат в школе.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43400" y="3513138"/>
            <a:ext cx="609600" cy="609600"/>
          </a:xfrm>
        </p:spPr>
      </p:pic>
      <p:sp>
        <p:nvSpPr>
          <p:cNvPr id="5" name="Прямоугольник 4"/>
          <p:cNvSpPr/>
          <p:nvPr/>
        </p:nvSpPr>
        <p:spPr>
          <a:xfrm>
            <a:off x="1628800" y="2274838"/>
            <a:ext cx="588640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>
                  <a:solidFill>
                    <a:schemeClr val="tx1"/>
                  </a:solidFill>
                </a:ln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T Sans Regular"/>
              </a:rPr>
              <a:t>С Днем знаний, ученик!</a:t>
            </a:r>
            <a:r>
              <a:rPr lang="ru-RU" sz="3600" b="1" spc="50" dirty="0">
                <a:ln w="11430">
                  <a:solidFill>
                    <a:schemeClr val="tx1"/>
                  </a:solidFill>
                </a:ln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>
                <a:ln w="11430">
                  <a:solidFill>
                    <a:schemeClr val="tx1"/>
                  </a:solidFill>
                </a:ln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>
                <a:ln w="11430">
                  <a:solidFill>
                    <a:schemeClr val="tx1"/>
                  </a:solidFill>
                </a:ln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T Sans Regular"/>
              </a:rPr>
              <a:t>Сегодня праздник твой:</a:t>
            </a:r>
            <a:r>
              <a:rPr lang="ru-RU" sz="3600" b="1" spc="50" dirty="0">
                <a:ln w="11430">
                  <a:solidFill>
                    <a:schemeClr val="tx1"/>
                  </a:solidFill>
                </a:ln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>
                <a:ln w="11430">
                  <a:solidFill>
                    <a:schemeClr val="tx1"/>
                  </a:solidFill>
                </a:ln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>
                <a:ln w="11430">
                  <a:solidFill>
                    <a:schemeClr val="tx1"/>
                  </a:solidFill>
                </a:ln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T Sans Regular"/>
              </a:rPr>
              <a:t>Мир - ярок и велик -</a:t>
            </a:r>
            <a:r>
              <a:rPr lang="ru-RU" sz="3600" b="1" spc="50" dirty="0">
                <a:ln w="11430">
                  <a:solidFill>
                    <a:schemeClr val="tx1"/>
                  </a:solidFill>
                </a:ln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>
                <a:ln w="11430">
                  <a:solidFill>
                    <a:schemeClr val="tx1"/>
                  </a:solidFill>
                </a:ln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>
                <a:ln w="11430">
                  <a:solidFill>
                    <a:schemeClr val="tx1"/>
                  </a:solidFill>
                </a:ln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T Sans Regular"/>
              </a:rPr>
              <a:t>Ты для себя открой!!!</a:t>
            </a:r>
            <a:endParaRPr lang="ru-RU" sz="3600" b="1" spc="50" dirty="0">
              <a:ln w="11430">
                <a:solidFill>
                  <a:schemeClr val="tx1"/>
                </a:solidFill>
              </a:ln>
              <a:solidFill>
                <a:srgbClr val="CC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с.Наскафтым  Е.Я.Артемьева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6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</TotalTime>
  <Words>204</Words>
  <Application>Microsoft Office PowerPoint</Application>
  <PresentationFormat>Экран (4:3)</PresentationFormat>
  <Paragraphs>53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День знаний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36</cp:revision>
  <dcterms:modified xsi:type="dcterms:W3CDTF">2015-09-27T08:35:01Z</dcterms:modified>
</cp:coreProperties>
</file>