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0" autoAdjust="0"/>
    <p:restoredTop sz="94617" autoAdjust="0"/>
  </p:normalViewPr>
  <p:slideViewPr>
    <p:cSldViewPr>
      <p:cViewPr varScale="1">
        <p:scale>
          <a:sx n="40" d="100"/>
          <a:sy n="40" d="100"/>
        </p:scale>
        <p:origin x="-492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D1F34-EE38-49B0-BA9B-8989666AAD23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01AF-9395-4059-96A2-2F12F60FD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0046" y="2967335"/>
            <a:ext cx="58639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Умники и умницы.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2.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9" name="Group 489"/>
          <p:cNvGraphicFramePr>
            <a:graphicFrameLocks noGrp="1"/>
          </p:cNvGraphicFramePr>
          <p:nvPr/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10" name="Line 490"/>
          <p:cNvSpPr>
            <a:spLocks noChangeShapeType="1"/>
          </p:cNvSpPr>
          <p:nvPr/>
        </p:nvSpPr>
        <p:spPr bwMode="auto">
          <a:xfrm>
            <a:off x="6096000" y="5334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1" name="Line 491"/>
          <p:cNvSpPr>
            <a:spLocks noChangeShapeType="1"/>
          </p:cNvSpPr>
          <p:nvPr/>
        </p:nvSpPr>
        <p:spPr bwMode="auto">
          <a:xfrm>
            <a:off x="6705600" y="10668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2" name="Line 492"/>
          <p:cNvSpPr>
            <a:spLocks noChangeShapeType="1"/>
          </p:cNvSpPr>
          <p:nvPr/>
        </p:nvSpPr>
        <p:spPr bwMode="auto">
          <a:xfrm>
            <a:off x="7315200" y="16002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3" name="Line 493"/>
          <p:cNvSpPr>
            <a:spLocks noChangeShapeType="1"/>
          </p:cNvSpPr>
          <p:nvPr/>
        </p:nvSpPr>
        <p:spPr bwMode="auto">
          <a:xfrm>
            <a:off x="7315200" y="21336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4" name="Line 494"/>
          <p:cNvSpPr>
            <a:spLocks noChangeShapeType="1"/>
          </p:cNvSpPr>
          <p:nvPr/>
        </p:nvSpPr>
        <p:spPr bwMode="auto">
          <a:xfrm>
            <a:off x="6705600" y="5334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5" name="Line 495"/>
          <p:cNvSpPr>
            <a:spLocks noChangeShapeType="1"/>
          </p:cNvSpPr>
          <p:nvPr/>
        </p:nvSpPr>
        <p:spPr bwMode="auto">
          <a:xfrm>
            <a:off x="7315200" y="10668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6" name="Line 496"/>
          <p:cNvSpPr>
            <a:spLocks noChangeShapeType="1"/>
          </p:cNvSpPr>
          <p:nvPr/>
        </p:nvSpPr>
        <p:spPr bwMode="auto">
          <a:xfrm>
            <a:off x="7924800" y="16002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7" name="Line 497"/>
          <p:cNvSpPr>
            <a:spLocks noChangeShapeType="1"/>
          </p:cNvSpPr>
          <p:nvPr/>
        </p:nvSpPr>
        <p:spPr bwMode="auto">
          <a:xfrm>
            <a:off x="7315200" y="2133600"/>
            <a:ext cx="0" cy="10668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8" name="Line 498"/>
          <p:cNvSpPr>
            <a:spLocks noChangeShapeType="1"/>
          </p:cNvSpPr>
          <p:nvPr/>
        </p:nvSpPr>
        <p:spPr bwMode="auto">
          <a:xfrm flipH="1">
            <a:off x="7315200" y="3200400"/>
            <a:ext cx="1219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19" name="Line 499"/>
          <p:cNvSpPr>
            <a:spLocks noChangeShapeType="1"/>
          </p:cNvSpPr>
          <p:nvPr/>
        </p:nvSpPr>
        <p:spPr bwMode="auto">
          <a:xfrm>
            <a:off x="8534400" y="3200400"/>
            <a:ext cx="0" cy="9906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0" name="Line 500"/>
          <p:cNvSpPr>
            <a:spLocks noChangeShapeType="1"/>
          </p:cNvSpPr>
          <p:nvPr/>
        </p:nvSpPr>
        <p:spPr bwMode="auto">
          <a:xfrm>
            <a:off x="7924800" y="41910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1" name="Line 501"/>
          <p:cNvSpPr>
            <a:spLocks noChangeShapeType="1"/>
          </p:cNvSpPr>
          <p:nvPr/>
        </p:nvSpPr>
        <p:spPr bwMode="auto">
          <a:xfrm>
            <a:off x="7924800" y="36576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2" name="Line 502"/>
          <p:cNvSpPr>
            <a:spLocks noChangeShapeType="1"/>
          </p:cNvSpPr>
          <p:nvPr/>
        </p:nvSpPr>
        <p:spPr bwMode="auto">
          <a:xfrm>
            <a:off x="7315200" y="36576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3" name="Line 503"/>
          <p:cNvSpPr>
            <a:spLocks noChangeShapeType="1"/>
          </p:cNvSpPr>
          <p:nvPr/>
        </p:nvSpPr>
        <p:spPr bwMode="auto">
          <a:xfrm>
            <a:off x="7315200" y="36576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4" name="Line 504"/>
          <p:cNvSpPr>
            <a:spLocks noChangeShapeType="1"/>
          </p:cNvSpPr>
          <p:nvPr/>
        </p:nvSpPr>
        <p:spPr bwMode="auto">
          <a:xfrm>
            <a:off x="6705600" y="41910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5" name="Line 505"/>
          <p:cNvSpPr>
            <a:spLocks noChangeShapeType="1"/>
          </p:cNvSpPr>
          <p:nvPr/>
        </p:nvSpPr>
        <p:spPr bwMode="auto">
          <a:xfrm>
            <a:off x="6705600" y="4191000"/>
            <a:ext cx="0" cy="10668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6" name="Line 506"/>
          <p:cNvSpPr>
            <a:spLocks noChangeShapeType="1"/>
          </p:cNvSpPr>
          <p:nvPr/>
        </p:nvSpPr>
        <p:spPr bwMode="auto">
          <a:xfrm flipH="1">
            <a:off x="5486400" y="5257800"/>
            <a:ext cx="1219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7" name="Line 507"/>
          <p:cNvSpPr>
            <a:spLocks noChangeShapeType="1"/>
          </p:cNvSpPr>
          <p:nvPr/>
        </p:nvSpPr>
        <p:spPr bwMode="auto">
          <a:xfrm>
            <a:off x="5486400" y="52578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8" name="Line 508"/>
          <p:cNvSpPr>
            <a:spLocks noChangeShapeType="1"/>
          </p:cNvSpPr>
          <p:nvPr/>
        </p:nvSpPr>
        <p:spPr bwMode="auto">
          <a:xfrm flipH="1">
            <a:off x="5486400" y="5791200"/>
            <a:ext cx="1219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29" name="Line 509"/>
          <p:cNvSpPr>
            <a:spLocks noChangeShapeType="1"/>
          </p:cNvSpPr>
          <p:nvPr/>
        </p:nvSpPr>
        <p:spPr bwMode="auto">
          <a:xfrm>
            <a:off x="6705600" y="57912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0" name="Line 510"/>
          <p:cNvSpPr>
            <a:spLocks noChangeShapeType="1"/>
          </p:cNvSpPr>
          <p:nvPr/>
        </p:nvSpPr>
        <p:spPr bwMode="auto">
          <a:xfrm flipH="1">
            <a:off x="4267200" y="6324600"/>
            <a:ext cx="24384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1" name="Line 511"/>
          <p:cNvSpPr>
            <a:spLocks noChangeShapeType="1"/>
          </p:cNvSpPr>
          <p:nvPr/>
        </p:nvSpPr>
        <p:spPr bwMode="auto">
          <a:xfrm>
            <a:off x="4267200" y="57912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2" name="Line 512"/>
          <p:cNvSpPr>
            <a:spLocks noChangeShapeType="1"/>
          </p:cNvSpPr>
          <p:nvPr/>
        </p:nvSpPr>
        <p:spPr bwMode="auto">
          <a:xfrm>
            <a:off x="3657600" y="52578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3" name="Line 513"/>
          <p:cNvSpPr>
            <a:spLocks noChangeShapeType="1"/>
          </p:cNvSpPr>
          <p:nvPr/>
        </p:nvSpPr>
        <p:spPr bwMode="auto">
          <a:xfrm>
            <a:off x="3657600" y="57912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" name="Line 514"/>
          <p:cNvSpPr>
            <a:spLocks noChangeShapeType="1"/>
          </p:cNvSpPr>
          <p:nvPr/>
        </p:nvSpPr>
        <p:spPr bwMode="auto">
          <a:xfrm>
            <a:off x="3048000" y="52578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5" name="Line 515"/>
          <p:cNvSpPr>
            <a:spLocks noChangeShapeType="1"/>
          </p:cNvSpPr>
          <p:nvPr/>
        </p:nvSpPr>
        <p:spPr bwMode="auto">
          <a:xfrm>
            <a:off x="3048000" y="52578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6" name="Line 516"/>
          <p:cNvSpPr>
            <a:spLocks noChangeShapeType="1"/>
          </p:cNvSpPr>
          <p:nvPr/>
        </p:nvSpPr>
        <p:spPr bwMode="auto">
          <a:xfrm>
            <a:off x="2438400" y="57912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7" name="Line 517"/>
          <p:cNvSpPr>
            <a:spLocks noChangeShapeType="1"/>
          </p:cNvSpPr>
          <p:nvPr/>
        </p:nvSpPr>
        <p:spPr bwMode="auto">
          <a:xfrm>
            <a:off x="2438400" y="47244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8" name="Line 518"/>
          <p:cNvSpPr>
            <a:spLocks noChangeShapeType="1"/>
          </p:cNvSpPr>
          <p:nvPr/>
        </p:nvSpPr>
        <p:spPr bwMode="auto">
          <a:xfrm>
            <a:off x="1828800" y="52578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9" name="Line 519"/>
          <p:cNvSpPr>
            <a:spLocks noChangeShapeType="1"/>
          </p:cNvSpPr>
          <p:nvPr/>
        </p:nvSpPr>
        <p:spPr bwMode="auto">
          <a:xfrm>
            <a:off x="3048000" y="41910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0" name="Line 520"/>
          <p:cNvSpPr>
            <a:spLocks noChangeShapeType="1"/>
          </p:cNvSpPr>
          <p:nvPr/>
        </p:nvSpPr>
        <p:spPr bwMode="auto">
          <a:xfrm>
            <a:off x="2438400" y="57912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1" name="Line 521"/>
          <p:cNvSpPr>
            <a:spLocks noChangeShapeType="1"/>
          </p:cNvSpPr>
          <p:nvPr/>
        </p:nvSpPr>
        <p:spPr bwMode="auto">
          <a:xfrm flipH="1">
            <a:off x="609600" y="6324600"/>
            <a:ext cx="18288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2" name="Line 522"/>
          <p:cNvSpPr>
            <a:spLocks noChangeShapeType="1"/>
          </p:cNvSpPr>
          <p:nvPr/>
        </p:nvSpPr>
        <p:spPr bwMode="auto">
          <a:xfrm>
            <a:off x="1828800" y="52578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3" name="Line 523"/>
          <p:cNvSpPr>
            <a:spLocks noChangeShapeType="1"/>
          </p:cNvSpPr>
          <p:nvPr/>
        </p:nvSpPr>
        <p:spPr bwMode="auto">
          <a:xfrm>
            <a:off x="2438400" y="47244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4" name="Line 524"/>
          <p:cNvSpPr>
            <a:spLocks noChangeShapeType="1"/>
          </p:cNvSpPr>
          <p:nvPr/>
        </p:nvSpPr>
        <p:spPr bwMode="auto">
          <a:xfrm>
            <a:off x="3048000" y="41910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5" name="Line 525"/>
          <p:cNvSpPr>
            <a:spLocks noChangeShapeType="1"/>
          </p:cNvSpPr>
          <p:nvPr/>
        </p:nvSpPr>
        <p:spPr bwMode="auto">
          <a:xfrm>
            <a:off x="609600" y="57912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6" name="Line 526"/>
          <p:cNvSpPr>
            <a:spLocks noChangeShapeType="1"/>
          </p:cNvSpPr>
          <p:nvPr/>
        </p:nvSpPr>
        <p:spPr bwMode="auto">
          <a:xfrm flipH="1">
            <a:off x="609600" y="5791200"/>
            <a:ext cx="1219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7" name="Line 527"/>
          <p:cNvSpPr>
            <a:spLocks noChangeShapeType="1"/>
          </p:cNvSpPr>
          <p:nvPr/>
        </p:nvSpPr>
        <p:spPr bwMode="auto">
          <a:xfrm>
            <a:off x="5486400" y="25908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8" name="Line 528"/>
          <p:cNvSpPr>
            <a:spLocks noChangeShapeType="1"/>
          </p:cNvSpPr>
          <p:nvPr/>
        </p:nvSpPr>
        <p:spPr bwMode="auto">
          <a:xfrm>
            <a:off x="4267200" y="31242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49" name="Line 529"/>
          <p:cNvSpPr>
            <a:spLocks noChangeShapeType="1"/>
          </p:cNvSpPr>
          <p:nvPr/>
        </p:nvSpPr>
        <p:spPr bwMode="auto">
          <a:xfrm>
            <a:off x="3657600" y="3657600"/>
            <a:ext cx="0" cy="533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0" name="Line 530"/>
          <p:cNvSpPr>
            <a:spLocks noChangeShapeType="1"/>
          </p:cNvSpPr>
          <p:nvPr/>
        </p:nvSpPr>
        <p:spPr bwMode="auto">
          <a:xfrm>
            <a:off x="5486400" y="25908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1" name="Line 531"/>
          <p:cNvSpPr>
            <a:spLocks noChangeShapeType="1"/>
          </p:cNvSpPr>
          <p:nvPr/>
        </p:nvSpPr>
        <p:spPr bwMode="auto">
          <a:xfrm>
            <a:off x="4267200" y="3124200"/>
            <a:ext cx="12192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2" name="Line 532"/>
          <p:cNvSpPr>
            <a:spLocks noChangeShapeType="1"/>
          </p:cNvSpPr>
          <p:nvPr/>
        </p:nvSpPr>
        <p:spPr bwMode="auto">
          <a:xfrm>
            <a:off x="3657600" y="3657600"/>
            <a:ext cx="60960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3" name="Line 533"/>
          <p:cNvSpPr>
            <a:spLocks noChangeShapeType="1"/>
          </p:cNvSpPr>
          <p:nvPr/>
        </p:nvSpPr>
        <p:spPr bwMode="auto">
          <a:xfrm>
            <a:off x="6096000" y="533400"/>
            <a:ext cx="0" cy="20574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54" name="Oval 534"/>
          <p:cNvSpPr>
            <a:spLocks noChangeArrowheads="1"/>
          </p:cNvSpPr>
          <p:nvPr/>
        </p:nvSpPr>
        <p:spPr bwMode="auto">
          <a:xfrm>
            <a:off x="6553200" y="1524000"/>
            <a:ext cx="228600" cy="228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19729" name="Oval 535"/>
          <p:cNvSpPr>
            <a:spLocks noChangeArrowheads="1"/>
          </p:cNvSpPr>
          <p:nvPr/>
        </p:nvSpPr>
        <p:spPr bwMode="auto">
          <a:xfrm>
            <a:off x="5943600" y="457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1000"/>
                                        <p:tgtEl>
                                          <p:spTgt spid="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0" grpId="0" animBg="1"/>
      <p:bldP spid="5611" grpId="0" animBg="1"/>
      <p:bldP spid="5612" grpId="0" animBg="1"/>
      <p:bldP spid="5613" grpId="0" animBg="1"/>
      <p:bldP spid="5614" grpId="0" animBg="1"/>
      <p:bldP spid="5615" grpId="0" animBg="1"/>
      <p:bldP spid="5616" grpId="0" animBg="1"/>
      <p:bldP spid="5617" grpId="0" animBg="1"/>
      <p:bldP spid="5618" grpId="0" animBg="1"/>
      <p:bldP spid="5619" grpId="0" animBg="1"/>
      <p:bldP spid="5620" grpId="0" animBg="1"/>
      <p:bldP spid="5621" grpId="0" animBg="1"/>
      <p:bldP spid="5622" grpId="0" animBg="1"/>
      <p:bldP spid="5623" grpId="0" animBg="1"/>
      <p:bldP spid="5624" grpId="0" animBg="1"/>
      <p:bldP spid="5625" grpId="0" animBg="1"/>
      <p:bldP spid="5626" grpId="0" animBg="1"/>
      <p:bldP spid="5627" grpId="0" animBg="1"/>
      <p:bldP spid="5628" grpId="0" animBg="1"/>
      <p:bldP spid="5629" grpId="0" animBg="1"/>
      <p:bldP spid="5630" grpId="0" animBg="1"/>
      <p:bldP spid="5631" grpId="0" animBg="1"/>
      <p:bldP spid="5632" grpId="0" animBg="1"/>
      <p:bldP spid="5633" grpId="0" animBg="1"/>
      <p:bldP spid="5634" grpId="0" animBg="1"/>
      <p:bldP spid="5635" grpId="0" animBg="1"/>
      <p:bldP spid="5636" grpId="0" animBg="1"/>
      <p:bldP spid="5637" grpId="0" animBg="1"/>
      <p:bldP spid="5638" grpId="0" animBg="1"/>
      <p:bldP spid="5639" grpId="0" animBg="1"/>
      <p:bldP spid="5640" grpId="0" animBg="1"/>
      <p:bldP spid="5641" grpId="0" animBg="1"/>
      <p:bldP spid="5642" grpId="0" animBg="1"/>
      <p:bldP spid="5643" grpId="0" animBg="1"/>
      <p:bldP spid="5644" grpId="0" animBg="1"/>
      <p:bldP spid="5645" grpId="0" animBg="1"/>
      <p:bldP spid="5646" grpId="0" animBg="1"/>
      <p:bldP spid="5647" grpId="0" animBg="1"/>
      <p:bldP spid="5648" grpId="0" animBg="1"/>
      <p:bldP spid="5649" grpId="0" animBg="1"/>
      <p:bldP spid="5650" grpId="0" animBg="1"/>
      <p:bldP spid="5651" grpId="0" animBg="1"/>
      <p:bldP spid="5652" grpId="0" animBg="1"/>
      <p:bldP spid="5653" grpId="0" animBg="1"/>
      <p:bldP spid="56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257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47221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374285" cy="44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067944" y="1556792"/>
            <a:ext cx="1080120" cy="1296144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355976" y="4077072"/>
            <a:ext cx="1080120" cy="1296144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8184" y="1556792"/>
            <a:ext cx="1080120" cy="1296144"/>
          </a:xfrm>
          <a:prstGeom prst="ellips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51720" y="4077072"/>
            <a:ext cx="1080120" cy="1296144"/>
          </a:xfrm>
          <a:prstGeom prst="ellipse">
            <a:avLst/>
          </a:prstGeom>
          <a:solidFill>
            <a:schemeClr val="accent2">
              <a:lumMod val="75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79712" y="1484784"/>
            <a:ext cx="1080120" cy="1296144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3933056"/>
            <a:ext cx="1080120" cy="1296144"/>
          </a:xfrm>
          <a:prstGeom prst="ellipse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837"/>
          <a:stretch>
            <a:fillRect/>
          </a:stretch>
        </p:blipFill>
        <p:spPr bwMode="auto">
          <a:xfrm>
            <a:off x="755576" y="548680"/>
            <a:ext cx="7649369" cy="493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1772816"/>
            <a:ext cx="360040" cy="432048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653136"/>
            <a:ext cx="360040" cy="432048"/>
          </a:xfrm>
          <a:prstGeom prst="rect">
            <a:avLst/>
          </a:prstGeom>
          <a:solidFill>
            <a:schemeClr val="accent4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772816"/>
            <a:ext cx="360040" cy="43204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653136"/>
            <a:ext cx="360040" cy="432048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772816"/>
            <a:ext cx="360040" cy="43204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653136"/>
            <a:ext cx="360040" cy="43204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772816"/>
            <a:ext cx="360040" cy="432048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653136"/>
            <a:ext cx="360040" cy="432048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772816"/>
            <a:ext cx="360040" cy="432048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4653136"/>
            <a:ext cx="360040" cy="432048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1772816"/>
            <a:ext cx="360040" cy="432048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653136"/>
            <a:ext cx="360040" cy="432048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5405" r="14961" b="1440"/>
          <a:stretch>
            <a:fillRect/>
          </a:stretch>
        </p:blipFill>
        <p:spPr bwMode="auto">
          <a:xfrm>
            <a:off x="2123728" y="260648"/>
            <a:ext cx="5400600" cy="64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648072" cy="57606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04664"/>
            <a:ext cx="792088" cy="504056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04664"/>
            <a:ext cx="792088" cy="504056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32656"/>
            <a:ext cx="792088" cy="504056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555776" y="980728"/>
            <a:ext cx="1466044" cy="4419601"/>
          </a:xfrm>
          <a:custGeom>
            <a:avLst/>
            <a:gdLst>
              <a:gd name="connsiteX0" fmla="*/ 306946 w 1466044"/>
              <a:gd name="connsiteY0" fmla="*/ 0 h 4419601"/>
              <a:gd name="connsiteX1" fmla="*/ 448614 w 1466044"/>
              <a:gd name="connsiteY1" fmla="*/ 309093 h 4419601"/>
              <a:gd name="connsiteX2" fmla="*/ 319825 w 1466044"/>
              <a:gd name="connsiteY2" fmla="*/ 695459 h 4419601"/>
              <a:gd name="connsiteX3" fmla="*/ 139521 w 1466044"/>
              <a:gd name="connsiteY3" fmla="*/ 965916 h 4419601"/>
              <a:gd name="connsiteX4" fmla="*/ 139521 w 1466044"/>
              <a:gd name="connsiteY4" fmla="*/ 1249251 h 4419601"/>
              <a:gd name="connsiteX5" fmla="*/ 564524 w 1466044"/>
              <a:gd name="connsiteY5" fmla="*/ 1506828 h 4419601"/>
              <a:gd name="connsiteX6" fmla="*/ 641797 w 1466044"/>
              <a:gd name="connsiteY6" fmla="*/ 1918952 h 4419601"/>
              <a:gd name="connsiteX7" fmla="*/ 100884 w 1466044"/>
              <a:gd name="connsiteY7" fmla="*/ 2678806 h 4419601"/>
              <a:gd name="connsiteX8" fmla="*/ 113763 w 1466044"/>
              <a:gd name="connsiteY8" fmla="*/ 2962141 h 4419601"/>
              <a:gd name="connsiteX9" fmla="*/ 371340 w 1466044"/>
              <a:gd name="connsiteY9" fmla="*/ 2936383 h 4419601"/>
              <a:gd name="connsiteX10" fmla="*/ 731949 w 1466044"/>
              <a:gd name="connsiteY10" fmla="*/ 2537138 h 4419601"/>
              <a:gd name="connsiteX11" fmla="*/ 1105436 w 1466044"/>
              <a:gd name="connsiteY11" fmla="*/ 2318197 h 4419601"/>
              <a:gd name="connsiteX12" fmla="*/ 1388771 w 1466044"/>
              <a:gd name="connsiteY12" fmla="*/ 2343955 h 4419601"/>
              <a:gd name="connsiteX13" fmla="*/ 1401650 w 1466044"/>
              <a:gd name="connsiteY13" fmla="*/ 2614411 h 4419601"/>
              <a:gd name="connsiteX14" fmla="*/ 1002405 w 1466044"/>
              <a:gd name="connsiteY14" fmla="*/ 2910625 h 4419601"/>
              <a:gd name="connsiteX15" fmla="*/ 371340 w 1466044"/>
              <a:gd name="connsiteY15" fmla="*/ 3464417 h 4419601"/>
              <a:gd name="connsiteX16" fmla="*/ 152400 w 1466044"/>
              <a:gd name="connsiteY16" fmla="*/ 3812147 h 4419601"/>
              <a:gd name="connsiteX17" fmla="*/ 10732 w 1466044"/>
              <a:gd name="connsiteY17" fmla="*/ 4224271 h 4419601"/>
              <a:gd name="connsiteX18" fmla="*/ 216794 w 1466044"/>
              <a:gd name="connsiteY18" fmla="*/ 4327302 h 4419601"/>
              <a:gd name="connsiteX19" fmla="*/ 603160 w 1466044"/>
              <a:gd name="connsiteY19" fmla="*/ 3670479 h 4419601"/>
              <a:gd name="connsiteX20" fmla="*/ 796343 w 1466044"/>
              <a:gd name="connsiteY20" fmla="*/ 3168203 h 4419601"/>
              <a:gd name="connsiteX21" fmla="*/ 1401650 w 1466044"/>
              <a:gd name="connsiteY21" fmla="*/ 3168203 h 4419601"/>
              <a:gd name="connsiteX22" fmla="*/ 1401650 w 1466044"/>
              <a:gd name="connsiteY22" fmla="*/ 3168203 h 4419601"/>
              <a:gd name="connsiteX23" fmla="*/ 1401650 w 1466044"/>
              <a:gd name="connsiteY23" fmla="*/ 3168203 h 4419601"/>
              <a:gd name="connsiteX24" fmla="*/ 1401650 w 1466044"/>
              <a:gd name="connsiteY24" fmla="*/ 3168203 h 441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66044" h="4419601">
                <a:moveTo>
                  <a:pt x="306946" y="0"/>
                </a:moveTo>
                <a:cubicBezTo>
                  <a:pt x="376707" y="96591"/>
                  <a:pt x="446468" y="193183"/>
                  <a:pt x="448614" y="309093"/>
                </a:cubicBezTo>
                <a:cubicBezTo>
                  <a:pt x="450760" y="425003"/>
                  <a:pt x="371341" y="585989"/>
                  <a:pt x="319825" y="695459"/>
                </a:cubicBezTo>
                <a:cubicBezTo>
                  <a:pt x="268310" y="804930"/>
                  <a:pt x="169572" y="873617"/>
                  <a:pt x="139521" y="965916"/>
                </a:cubicBezTo>
                <a:cubicBezTo>
                  <a:pt x="109470" y="1058215"/>
                  <a:pt x="68687" y="1159099"/>
                  <a:pt x="139521" y="1249251"/>
                </a:cubicBezTo>
                <a:cubicBezTo>
                  <a:pt x="210355" y="1339403"/>
                  <a:pt x="480811" y="1395211"/>
                  <a:pt x="564524" y="1506828"/>
                </a:cubicBezTo>
                <a:cubicBezTo>
                  <a:pt x="648237" y="1618445"/>
                  <a:pt x="719070" y="1723622"/>
                  <a:pt x="641797" y="1918952"/>
                </a:cubicBezTo>
                <a:cubicBezTo>
                  <a:pt x="564524" y="2114282"/>
                  <a:pt x="188890" y="2504941"/>
                  <a:pt x="100884" y="2678806"/>
                </a:cubicBezTo>
                <a:cubicBezTo>
                  <a:pt x="12878" y="2852671"/>
                  <a:pt x="68687" y="2919212"/>
                  <a:pt x="113763" y="2962141"/>
                </a:cubicBezTo>
                <a:cubicBezTo>
                  <a:pt x="158839" y="3005070"/>
                  <a:pt x="268309" y="3007217"/>
                  <a:pt x="371340" y="2936383"/>
                </a:cubicBezTo>
                <a:cubicBezTo>
                  <a:pt x="474371" y="2865549"/>
                  <a:pt x="609600" y="2640169"/>
                  <a:pt x="731949" y="2537138"/>
                </a:cubicBezTo>
                <a:cubicBezTo>
                  <a:pt x="854298" y="2434107"/>
                  <a:pt x="995966" y="2350394"/>
                  <a:pt x="1105436" y="2318197"/>
                </a:cubicBezTo>
                <a:cubicBezTo>
                  <a:pt x="1214906" y="2286000"/>
                  <a:pt x="1339402" y="2294586"/>
                  <a:pt x="1388771" y="2343955"/>
                </a:cubicBezTo>
                <a:cubicBezTo>
                  <a:pt x="1438140" y="2393324"/>
                  <a:pt x="1466044" y="2519966"/>
                  <a:pt x="1401650" y="2614411"/>
                </a:cubicBezTo>
                <a:cubicBezTo>
                  <a:pt x="1337256" y="2708856"/>
                  <a:pt x="1174123" y="2768957"/>
                  <a:pt x="1002405" y="2910625"/>
                </a:cubicBezTo>
                <a:cubicBezTo>
                  <a:pt x="830687" y="3052293"/>
                  <a:pt x="513008" y="3314163"/>
                  <a:pt x="371340" y="3464417"/>
                </a:cubicBezTo>
                <a:cubicBezTo>
                  <a:pt x="229672" y="3614671"/>
                  <a:pt x="212501" y="3685505"/>
                  <a:pt x="152400" y="3812147"/>
                </a:cubicBezTo>
                <a:cubicBezTo>
                  <a:pt x="92299" y="3938789"/>
                  <a:pt x="0" y="4138412"/>
                  <a:pt x="10732" y="4224271"/>
                </a:cubicBezTo>
                <a:cubicBezTo>
                  <a:pt x="21464" y="4310130"/>
                  <a:pt x="118056" y="4419601"/>
                  <a:pt x="216794" y="4327302"/>
                </a:cubicBezTo>
                <a:cubicBezTo>
                  <a:pt x="315532" y="4235003"/>
                  <a:pt x="506569" y="3863662"/>
                  <a:pt x="603160" y="3670479"/>
                </a:cubicBezTo>
                <a:cubicBezTo>
                  <a:pt x="699751" y="3477296"/>
                  <a:pt x="663261" y="3251916"/>
                  <a:pt x="796343" y="3168203"/>
                </a:cubicBezTo>
                <a:cubicBezTo>
                  <a:pt x="929425" y="3084490"/>
                  <a:pt x="1401650" y="3168203"/>
                  <a:pt x="1401650" y="3168203"/>
                </a:cubicBezTo>
                <a:lnTo>
                  <a:pt x="1401650" y="3168203"/>
                </a:lnTo>
                <a:lnTo>
                  <a:pt x="1401650" y="3168203"/>
                </a:lnTo>
                <a:lnTo>
                  <a:pt x="1401650" y="3168203"/>
                </a:lnTo>
              </a:path>
            </a:pathLst>
          </a:custGeom>
          <a:ln w="168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886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355976" y="764704"/>
            <a:ext cx="936104" cy="172819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95736" y="2420888"/>
            <a:ext cx="936104" cy="172819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11960" y="4221088"/>
            <a:ext cx="936104" cy="172819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0137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908720"/>
            <a:ext cx="50405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572000" y="836712"/>
            <a:ext cx="648072" cy="79208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645024"/>
            <a:ext cx="432048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84" y="3356992"/>
            <a:ext cx="7200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43808" y="2060848"/>
            <a:ext cx="792088" cy="108012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681038"/>
            <a:ext cx="75247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80728"/>
            <a:ext cx="1000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980728"/>
            <a:ext cx="962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980728"/>
            <a:ext cx="847725" cy="75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88749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3219719" y="1519707"/>
            <a:ext cx="3256208" cy="3000778"/>
          </a:xfrm>
          <a:custGeom>
            <a:avLst/>
            <a:gdLst>
              <a:gd name="connsiteX0" fmla="*/ 528033 w 3256208"/>
              <a:gd name="connsiteY0" fmla="*/ 3000778 h 3000778"/>
              <a:gd name="connsiteX1" fmla="*/ 1120461 w 3256208"/>
              <a:gd name="connsiteY1" fmla="*/ 2884868 h 3000778"/>
              <a:gd name="connsiteX2" fmla="*/ 1223492 w 3256208"/>
              <a:gd name="connsiteY2" fmla="*/ 2511380 h 3000778"/>
              <a:gd name="connsiteX3" fmla="*/ 167425 w 3256208"/>
              <a:gd name="connsiteY3" fmla="*/ 1931831 h 3000778"/>
              <a:gd name="connsiteX4" fmla="*/ 218940 w 3256208"/>
              <a:gd name="connsiteY4" fmla="*/ 1584101 h 3000778"/>
              <a:gd name="connsiteX5" fmla="*/ 566670 w 3256208"/>
              <a:gd name="connsiteY5" fmla="*/ 1571223 h 3000778"/>
              <a:gd name="connsiteX6" fmla="*/ 669701 w 3256208"/>
              <a:gd name="connsiteY6" fmla="*/ 1738648 h 3000778"/>
              <a:gd name="connsiteX7" fmla="*/ 978794 w 3256208"/>
              <a:gd name="connsiteY7" fmla="*/ 1712890 h 3000778"/>
              <a:gd name="connsiteX8" fmla="*/ 1171977 w 3256208"/>
              <a:gd name="connsiteY8" fmla="*/ 2086378 h 3000778"/>
              <a:gd name="connsiteX9" fmla="*/ 1287887 w 3256208"/>
              <a:gd name="connsiteY9" fmla="*/ 2189408 h 3000778"/>
              <a:gd name="connsiteX10" fmla="*/ 1596980 w 3256208"/>
              <a:gd name="connsiteY10" fmla="*/ 2356834 h 3000778"/>
              <a:gd name="connsiteX11" fmla="*/ 2021982 w 3256208"/>
              <a:gd name="connsiteY11" fmla="*/ 2240924 h 3000778"/>
              <a:gd name="connsiteX12" fmla="*/ 2215166 w 3256208"/>
              <a:gd name="connsiteY12" fmla="*/ 2408349 h 3000778"/>
              <a:gd name="connsiteX13" fmla="*/ 2859109 w 3256208"/>
              <a:gd name="connsiteY13" fmla="*/ 2331076 h 3000778"/>
              <a:gd name="connsiteX14" fmla="*/ 3219718 w 3256208"/>
              <a:gd name="connsiteY14" fmla="*/ 1906073 h 3000778"/>
              <a:gd name="connsiteX15" fmla="*/ 3078050 w 3256208"/>
              <a:gd name="connsiteY15" fmla="*/ 1171978 h 3000778"/>
              <a:gd name="connsiteX16" fmla="*/ 2910625 w 3256208"/>
              <a:gd name="connsiteY16" fmla="*/ 695459 h 3000778"/>
              <a:gd name="connsiteX17" fmla="*/ 2614411 w 3256208"/>
              <a:gd name="connsiteY17" fmla="*/ 579549 h 3000778"/>
              <a:gd name="connsiteX18" fmla="*/ 2408349 w 3256208"/>
              <a:gd name="connsiteY18" fmla="*/ 515155 h 3000778"/>
              <a:gd name="connsiteX19" fmla="*/ 2318196 w 3256208"/>
              <a:gd name="connsiteY19" fmla="*/ 309093 h 3000778"/>
              <a:gd name="connsiteX20" fmla="*/ 2112135 w 3256208"/>
              <a:gd name="connsiteY20" fmla="*/ 0 h 3000778"/>
              <a:gd name="connsiteX21" fmla="*/ 2112135 w 3256208"/>
              <a:gd name="connsiteY21" fmla="*/ 0 h 300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6208" h="3000778">
                <a:moveTo>
                  <a:pt x="528033" y="3000778"/>
                </a:moveTo>
                <a:cubicBezTo>
                  <a:pt x="766292" y="2983606"/>
                  <a:pt x="1004551" y="2966434"/>
                  <a:pt x="1120461" y="2884868"/>
                </a:cubicBezTo>
                <a:cubicBezTo>
                  <a:pt x="1236371" y="2803302"/>
                  <a:pt x="1382331" y="2670219"/>
                  <a:pt x="1223492" y="2511380"/>
                </a:cubicBezTo>
                <a:cubicBezTo>
                  <a:pt x="1064653" y="2352541"/>
                  <a:pt x="334850" y="2086377"/>
                  <a:pt x="167425" y="1931831"/>
                </a:cubicBezTo>
                <a:cubicBezTo>
                  <a:pt x="0" y="1777285"/>
                  <a:pt x="152399" y="1644202"/>
                  <a:pt x="218940" y="1584101"/>
                </a:cubicBezTo>
                <a:cubicBezTo>
                  <a:pt x="285481" y="1524000"/>
                  <a:pt x="491543" y="1545465"/>
                  <a:pt x="566670" y="1571223"/>
                </a:cubicBezTo>
                <a:cubicBezTo>
                  <a:pt x="641797" y="1596981"/>
                  <a:pt x="601014" y="1715037"/>
                  <a:pt x="669701" y="1738648"/>
                </a:cubicBezTo>
                <a:cubicBezTo>
                  <a:pt x="738388" y="1762259"/>
                  <a:pt x="895081" y="1654935"/>
                  <a:pt x="978794" y="1712890"/>
                </a:cubicBezTo>
                <a:cubicBezTo>
                  <a:pt x="1062507" y="1770845"/>
                  <a:pt x="1120461" y="2006958"/>
                  <a:pt x="1171977" y="2086378"/>
                </a:cubicBezTo>
                <a:cubicBezTo>
                  <a:pt x="1223493" y="2165798"/>
                  <a:pt x="1217053" y="2144332"/>
                  <a:pt x="1287887" y="2189408"/>
                </a:cubicBezTo>
                <a:cubicBezTo>
                  <a:pt x="1358721" y="2234484"/>
                  <a:pt x="1474631" y="2348248"/>
                  <a:pt x="1596980" y="2356834"/>
                </a:cubicBezTo>
                <a:cubicBezTo>
                  <a:pt x="1719329" y="2365420"/>
                  <a:pt x="1918951" y="2232338"/>
                  <a:pt x="2021982" y="2240924"/>
                </a:cubicBezTo>
                <a:cubicBezTo>
                  <a:pt x="2125013" y="2249510"/>
                  <a:pt x="2075645" y="2393324"/>
                  <a:pt x="2215166" y="2408349"/>
                </a:cubicBezTo>
                <a:cubicBezTo>
                  <a:pt x="2354687" y="2423374"/>
                  <a:pt x="2691684" y="2414789"/>
                  <a:pt x="2859109" y="2331076"/>
                </a:cubicBezTo>
                <a:cubicBezTo>
                  <a:pt x="3026534" y="2247363"/>
                  <a:pt x="3183228" y="2099256"/>
                  <a:pt x="3219718" y="1906073"/>
                </a:cubicBezTo>
                <a:cubicBezTo>
                  <a:pt x="3256208" y="1712890"/>
                  <a:pt x="3129565" y="1373747"/>
                  <a:pt x="3078050" y="1171978"/>
                </a:cubicBezTo>
                <a:cubicBezTo>
                  <a:pt x="3026535" y="970209"/>
                  <a:pt x="2987898" y="794197"/>
                  <a:pt x="2910625" y="695459"/>
                </a:cubicBezTo>
                <a:cubicBezTo>
                  <a:pt x="2833352" y="596721"/>
                  <a:pt x="2698124" y="609600"/>
                  <a:pt x="2614411" y="579549"/>
                </a:cubicBezTo>
                <a:cubicBezTo>
                  <a:pt x="2530698" y="549498"/>
                  <a:pt x="2457718" y="560231"/>
                  <a:pt x="2408349" y="515155"/>
                </a:cubicBezTo>
                <a:cubicBezTo>
                  <a:pt x="2358980" y="470079"/>
                  <a:pt x="2367565" y="394952"/>
                  <a:pt x="2318196" y="309093"/>
                </a:cubicBezTo>
                <a:cubicBezTo>
                  <a:pt x="2268827" y="223234"/>
                  <a:pt x="2112135" y="0"/>
                  <a:pt x="2112135" y="0"/>
                </a:cubicBezTo>
                <a:lnTo>
                  <a:pt x="2112135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9</cp:revision>
  <dcterms:created xsi:type="dcterms:W3CDTF">2014-09-23T16:32:14Z</dcterms:created>
  <dcterms:modified xsi:type="dcterms:W3CDTF">2015-01-25T06:56:08Z</dcterms:modified>
</cp:coreProperties>
</file>