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5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948F-382A-437F-A722-0AA0913DC053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B7186-2DF7-45FD-AB33-4D800D38B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ru-RU" sz="5400" b="1" dirty="0" smtClean="0"/>
              <a:t>Умники и умницы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2204864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Урок 1.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 игры &quot;Умники и умницы&quot; для ВШ епархии пройдут в Уфе Уфимская епархия Русской Православной Церкви (МП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393504"/>
            <a:ext cx="4312639" cy="4464496"/>
          </a:xfrm>
          <a:prstGeom prst="rect">
            <a:avLst/>
          </a:prstGeom>
          <a:noFill/>
        </p:spPr>
      </p:pic>
      <p:pic>
        <p:nvPicPr>
          <p:cNvPr id="1028" name="Picture 4" descr="Холодова О.А. 1 класс. Юным умникам и умницам. Методическое пособие. - Информати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28575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Молодцы - Картинка 12945/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" t="15350" r="5232" b="52100"/>
          <a:stretch>
            <a:fillRect/>
          </a:stretch>
        </p:blipFill>
        <p:spPr>
          <a:xfrm>
            <a:off x="0" y="908720"/>
            <a:ext cx="9011828" cy="50405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2267744" y="2780928"/>
            <a:ext cx="144016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059832" y="2924944"/>
            <a:ext cx="360040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635896" y="2780928"/>
            <a:ext cx="144016" cy="3600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427984" y="2996952"/>
            <a:ext cx="360040" cy="83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899" t="47900" r="5232" b="30050"/>
          <a:stretch>
            <a:fillRect/>
          </a:stretch>
        </p:blipFill>
        <p:spPr>
          <a:xfrm>
            <a:off x="-828600" y="836712"/>
            <a:ext cx="10921213" cy="3528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2924944"/>
            <a:ext cx="1224136" cy="1224136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1628800"/>
            <a:ext cx="1224136" cy="1224136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2" t="68900" r="2343" b="8001"/>
          <a:stretch>
            <a:fillRect/>
          </a:stretch>
        </p:blipFill>
        <p:spPr>
          <a:xfrm>
            <a:off x="0" y="332656"/>
            <a:ext cx="9217024" cy="3168352"/>
          </a:xfrm>
          <a:prstGeom prst="rect">
            <a:avLst/>
          </a:prstGeom>
        </p:spPr>
      </p:pic>
      <p:pic>
        <p:nvPicPr>
          <p:cNvPr id="1026" name="Picture 2" descr="машинка - МОД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55" t="11530" r="8931" b="10068"/>
          <a:stretch>
            <a:fillRect/>
          </a:stretch>
        </p:blipFill>
        <p:spPr bwMode="auto">
          <a:xfrm>
            <a:off x="0" y="2996952"/>
            <a:ext cx="2592288" cy="2448272"/>
          </a:xfrm>
          <a:prstGeom prst="rect">
            <a:avLst/>
          </a:prstGeom>
          <a:noFill/>
        </p:spPr>
      </p:pic>
      <p:pic>
        <p:nvPicPr>
          <p:cNvPr id="1028" name="Picture 4" descr="Оптом Цыпленок ромашка Москва Товары дома Интерьер Самоклеящееся виниловое изображение украшения интерьера Размер всего изображ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3212976"/>
            <a:ext cx="1882959" cy="3339589"/>
          </a:xfrm>
          <a:prstGeom prst="rect">
            <a:avLst/>
          </a:prstGeom>
          <a:noFill/>
        </p:spPr>
      </p:pic>
      <p:pic>
        <p:nvPicPr>
          <p:cNvPr id="1030" name="Picture 6" descr="Animated Yellow Bird Wings - vector clip art online, royalty free &amp; public doma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429000"/>
            <a:ext cx="1993664" cy="2411277"/>
          </a:xfrm>
          <a:prstGeom prst="rect">
            <a:avLst/>
          </a:prstGeom>
          <a:noFill/>
        </p:spPr>
      </p:pic>
      <p:pic>
        <p:nvPicPr>
          <p:cNvPr id="1032" name="Picture 8" descr="Лягушки на прозрачном фоне - клипарт Frogs &quot; Портал графики и дизайна: векторный и растровый клипарт, уроки, фоторамки, шаблоны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1554" y="3501008"/>
            <a:ext cx="2502446" cy="283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Лена\Pictures\2014-09-15\0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14" t="27597" r="5578" b="51537"/>
          <a:stretch>
            <a:fillRect/>
          </a:stretch>
        </p:blipFill>
        <p:spPr bwMode="auto">
          <a:xfrm>
            <a:off x="0" y="404664"/>
            <a:ext cx="8820472" cy="5472608"/>
          </a:xfrm>
          <a:prstGeom prst="rect">
            <a:avLst/>
          </a:prstGeom>
          <a:noFill/>
        </p:spPr>
      </p:pic>
      <p:pic>
        <p:nvPicPr>
          <p:cNvPr id="3" name="Picture 2" descr="C:\Users\Лена\Pictures\2014-09-15\005.jpg"/>
          <p:cNvPicPr>
            <a:picLocks noChangeAspect="1" noChangeArrowheads="1"/>
          </p:cNvPicPr>
          <p:nvPr/>
        </p:nvPicPr>
        <p:blipFill>
          <a:blip r:embed="rId2" cstate="print"/>
          <a:srcRect l="36718" t="33880" r="54606" b="59531"/>
          <a:stretch>
            <a:fillRect/>
          </a:stretch>
        </p:blipFill>
        <p:spPr bwMode="auto">
          <a:xfrm>
            <a:off x="4211960" y="3645024"/>
            <a:ext cx="100811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08" t="55250" r="2343" b="14300"/>
          <a:stretch>
            <a:fillRect/>
          </a:stretch>
        </p:blipFill>
        <p:spPr>
          <a:xfrm>
            <a:off x="0" y="260648"/>
            <a:ext cx="8748464" cy="5256584"/>
          </a:xfrm>
          <a:prstGeom prst="rect">
            <a:avLst/>
          </a:prstGeom>
        </p:spPr>
      </p:pic>
      <p:sp>
        <p:nvSpPr>
          <p:cNvPr id="3" name="Крест 2"/>
          <p:cNvSpPr/>
          <p:nvPr/>
        </p:nvSpPr>
        <p:spPr>
          <a:xfrm>
            <a:off x="1907704" y="5445224"/>
            <a:ext cx="504056" cy="576064"/>
          </a:xfrm>
          <a:prstGeom prst="plus">
            <a:avLst>
              <a:gd name="adj" fmla="val 46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Лена\Pictures\2014-09-15\0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06" t="673" r="7430" b="66346"/>
          <a:stretch>
            <a:fillRect/>
          </a:stretch>
        </p:blipFill>
        <p:spPr bwMode="auto">
          <a:xfrm>
            <a:off x="251520" y="548680"/>
            <a:ext cx="8111922" cy="5616624"/>
          </a:xfrm>
          <a:prstGeom prst="rect">
            <a:avLst/>
          </a:prstGeom>
          <a:noFill/>
        </p:spPr>
      </p:pic>
      <p:sp>
        <p:nvSpPr>
          <p:cNvPr id="4" name="Полилиния 3"/>
          <p:cNvSpPr/>
          <p:nvPr/>
        </p:nvSpPr>
        <p:spPr>
          <a:xfrm>
            <a:off x="3387144" y="2820473"/>
            <a:ext cx="3258355" cy="2923504"/>
          </a:xfrm>
          <a:custGeom>
            <a:avLst/>
            <a:gdLst>
              <a:gd name="connsiteX0" fmla="*/ 3155324 w 3258355"/>
              <a:gd name="connsiteY0" fmla="*/ 64395 h 2923504"/>
              <a:gd name="connsiteX1" fmla="*/ 3078050 w 3258355"/>
              <a:gd name="connsiteY1" fmla="*/ 218941 h 2923504"/>
              <a:gd name="connsiteX2" fmla="*/ 3181081 w 3258355"/>
              <a:gd name="connsiteY2" fmla="*/ 515155 h 2923504"/>
              <a:gd name="connsiteX3" fmla="*/ 3142445 w 3258355"/>
              <a:gd name="connsiteY3" fmla="*/ 605307 h 2923504"/>
              <a:gd name="connsiteX4" fmla="*/ 3258355 w 3258355"/>
              <a:gd name="connsiteY4" fmla="*/ 991673 h 2923504"/>
              <a:gd name="connsiteX5" fmla="*/ 3193960 w 3258355"/>
              <a:gd name="connsiteY5" fmla="*/ 1339403 h 2923504"/>
              <a:gd name="connsiteX6" fmla="*/ 2846231 w 3258355"/>
              <a:gd name="connsiteY6" fmla="*/ 1661375 h 2923504"/>
              <a:gd name="connsiteX7" fmla="*/ 2756079 w 3258355"/>
              <a:gd name="connsiteY7" fmla="*/ 1687133 h 2923504"/>
              <a:gd name="connsiteX8" fmla="*/ 2575774 w 3258355"/>
              <a:gd name="connsiteY8" fmla="*/ 2009104 h 2923504"/>
              <a:gd name="connsiteX9" fmla="*/ 2163650 w 3258355"/>
              <a:gd name="connsiteY9" fmla="*/ 2176530 h 2923504"/>
              <a:gd name="connsiteX10" fmla="*/ 2099256 w 3258355"/>
              <a:gd name="connsiteY10" fmla="*/ 2511381 h 2923504"/>
              <a:gd name="connsiteX11" fmla="*/ 1790163 w 3258355"/>
              <a:gd name="connsiteY11" fmla="*/ 2756079 h 2923504"/>
              <a:gd name="connsiteX12" fmla="*/ 1429555 w 3258355"/>
              <a:gd name="connsiteY12" fmla="*/ 2756079 h 2923504"/>
              <a:gd name="connsiteX13" fmla="*/ 953036 w 3258355"/>
              <a:gd name="connsiteY13" fmla="*/ 2421228 h 2923504"/>
              <a:gd name="connsiteX14" fmla="*/ 940157 w 3258355"/>
              <a:gd name="connsiteY14" fmla="*/ 2292440 h 2923504"/>
              <a:gd name="connsiteX15" fmla="*/ 1043188 w 3258355"/>
              <a:gd name="connsiteY15" fmla="*/ 2112135 h 2923504"/>
              <a:gd name="connsiteX16" fmla="*/ 1262129 w 3258355"/>
              <a:gd name="connsiteY16" fmla="*/ 2202288 h 2923504"/>
              <a:gd name="connsiteX17" fmla="*/ 1700011 w 3258355"/>
              <a:gd name="connsiteY17" fmla="*/ 2034862 h 2923504"/>
              <a:gd name="connsiteX18" fmla="*/ 1944710 w 3258355"/>
              <a:gd name="connsiteY18" fmla="*/ 1815921 h 2923504"/>
              <a:gd name="connsiteX19" fmla="*/ 1944710 w 3258355"/>
              <a:gd name="connsiteY19" fmla="*/ 1777285 h 2923504"/>
              <a:gd name="connsiteX20" fmla="*/ 1712890 w 3258355"/>
              <a:gd name="connsiteY20" fmla="*/ 1738648 h 2923504"/>
              <a:gd name="connsiteX21" fmla="*/ 1236371 w 3258355"/>
              <a:gd name="connsiteY21" fmla="*/ 1957589 h 2923504"/>
              <a:gd name="connsiteX22" fmla="*/ 1004552 w 3258355"/>
              <a:gd name="connsiteY22" fmla="*/ 2189409 h 2923504"/>
              <a:gd name="connsiteX23" fmla="*/ 746974 w 3258355"/>
              <a:gd name="connsiteY23" fmla="*/ 2640169 h 2923504"/>
              <a:gd name="connsiteX24" fmla="*/ 321971 w 3258355"/>
              <a:gd name="connsiteY24" fmla="*/ 2910626 h 2923504"/>
              <a:gd name="connsiteX25" fmla="*/ 141667 w 3258355"/>
              <a:gd name="connsiteY25" fmla="*/ 2923504 h 2923504"/>
              <a:gd name="connsiteX26" fmla="*/ 0 w 3258355"/>
              <a:gd name="connsiteY26" fmla="*/ 2691685 h 2923504"/>
              <a:gd name="connsiteX27" fmla="*/ 283335 w 3258355"/>
              <a:gd name="connsiteY27" fmla="*/ 2704564 h 2923504"/>
              <a:gd name="connsiteX28" fmla="*/ 669701 w 3258355"/>
              <a:gd name="connsiteY28" fmla="*/ 2369713 h 2923504"/>
              <a:gd name="connsiteX29" fmla="*/ 978794 w 3258355"/>
              <a:gd name="connsiteY29" fmla="*/ 2021983 h 2923504"/>
              <a:gd name="connsiteX30" fmla="*/ 1081825 w 3258355"/>
              <a:gd name="connsiteY30" fmla="*/ 1841679 h 2923504"/>
              <a:gd name="connsiteX31" fmla="*/ 1429555 w 3258355"/>
              <a:gd name="connsiteY31" fmla="*/ 1609859 h 2923504"/>
              <a:gd name="connsiteX32" fmla="*/ 1854557 w 3258355"/>
              <a:gd name="connsiteY32" fmla="*/ 1545465 h 2923504"/>
              <a:gd name="connsiteX33" fmla="*/ 2086377 w 3258355"/>
              <a:gd name="connsiteY33" fmla="*/ 1661375 h 2923504"/>
              <a:gd name="connsiteX34" fmla="*/ 2099256 w 3258355"/>
              <a:gd name="connsiteY34" fmla="*/ 1880316 h 2923504"/>
              <a:gd name="connsiteX35" fmla="*/ 1893194 w 3258355"/>
              <a:gd name="connsiteY35" fmla="*/ 2163651 h 2923504"/>
              <a:gd name="connsiteX36" fmla="*/ 1287887 w 3258355"/>
              <a:gd name="connsiteY36" fmla="*/ 2382592 h 2923504"/>
              <a:gd name="connsiteX37" fmla="*/ 1622738 w 3258355"/>
              <a:gd name="connsiteY37" fmla="*/ 2575775 h 2923504"/>
              <a:gd name="connsiteX38" fmla="*/ 1880315 w 3258355"/>
              <a:gd name="connsiteY38" fmla="*/ 2459865 h 2923504"/>
              <a:gd name="connsiteX39" fmla="*/ 1996225 w 3258355"/>
              <a:gd name="connsiteY39" fmla="*/ 2099257 h 2923504"/>
              <a:gd name="connsiteX40" fmla="*/ 2369712 w 3258355"/>
              <a:gd name="connsiteY40" fmla="*/ 1893195 h 2923504"/>
              <a:gd name="connsiteX41" fmla="*/ 2691684 w 3258355"/>
              <a:gd name="connsiteY41" fmla="*/ 1468192 h 2923504"/>
              <a:gd name="connsiteX42" fmla="*/ 2936383 w 3258355"/>
              <a:gd name="connsiteY42" fmla="*/ 1352282 h 2923504"/>
              <a:gd name="connsiteX43" fmla="*/ 3052293 w 3258355"/>
              <a:gd name="connsiteY43" fmla="*/ 927279 h 2923504"/>
              <a:gd name="connsiteX44" fmla="*/ 2936383 w 3258355"/>
              <a:gd name="connsiteY44" fmla="*/ 540913 h 2923504"/>
              <a:gd name="connsiteX45" fmla="*/ 2949262 w 3258355"/>
              <a:gd name="connsiteY45" fmla="*/ 399245 h 2923504"/>
              <a:gd name="connsiteX46" fmla="*/ 2936383 w 3258355"/>
              <a:gd name="connsiteY46" fmla="*/ 0 h 2923504"/>
              <a:gd name="connsiteX47" fmla="*/ 3155324 w 3258355"/>
              <a:gd name="connsiteY47" fmla="*/ 64395 h 292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258355" h="2923504">
                <a:moveTo>
                  <a:pt x="3155324" y="64395"/>
                </a:moveTo>
                <a:lnTo>
                  <a:pt x="3078050" y="218941"/>
                </a:lnTo>
                <a:lnTo>
                  <a:pt x="3181081" y="515155"/>
                </a:lnTo>
                <a:lnTo>
                  <a:pt x="3142445" y="605307"/>
                </a:lnTo>
                <a:lnTo>
                  <a:pt x="3258355" y="991673"/>
                </a:lnTo>
                <a:lnTo>
                  <a:pt x="3193960" y="1339403"/>
                </a:lnTo>
                <a:lnTo>
                  <a:pt x="2846231" y="1661375"/>
                </a:lnTo>
                <a:lnTo>
                  <a:pt x="2756079" y="1687133"/>
                </a:lnTo>
                <a:lnTo>
                  <a:pt x="2575774" y="2009104"/>
                </a:lnTo>
                <a:lnTo>
                  <a:pt x="2163650" y="2176530"/>
                </a:lnTo>
                <a:lnTo>
                  <a:pt x="2099256" y="2511381"/>
                </a:lnTo>
                <a:lnTo>
                  <a:pt x="1790163" y="2756079"/>
                </a:lnTo>
                <a:lnTo>
                  <a:pt x="1429555" y="2756079"/>
                </a:lnTo>
                <a:lnTo>
                  <a:pt x="953036" y="2421228"/>
                </a:lnTo>
                <a:lnTo>
                  <a:pt x="940157" y="2292440"/>
                </a:lnTo>
                <a:lnTo>
                  <a:pt x="1043188" y="2112135"/>
                </a:lnTo>
                <a:lnTo>
                  <a:pt x="1262129" y="2202288"/>
                </a:lnTo>
                <a:lnTo>
                  <a:pt x="1700011" y="2034862"/>
                </a:lnTo>
                <a:lnTo>
                  <a:pt x="1944710" y="1815921"/>
                </a:lnTo>
                <a:lnTo>
                  <a:pt x="1944710" y="1777285"/>
                </a:lnTo>
                <a:lnTo>
                  <a:pt x="1712890" y="1738648"/>
                </a:lnTo>
                <a:lnTo>
                  <a:pt x="1236371" y="1957589"/>
                </a:lnTo>
                <a:lnTo>
                  <a:pt x="1004552" y="2189409"/>
                </a:lnTo>
                <a:lnTo>
                  <a:pt x="746974" y="2640169"/>
                </a:lnTo>
                <a:lnTo>
                  <a:pt x="321971" y="2910626"/>
                </a:lnTo>
                <a:lnTo>
                  <a:pt x="141667" y="2923504"/>
                </a:lnTo>
                <a:lnTo>
                  <a:pt x="0" y="2691685"/>
                </a:lnTo>
                <a:lnTo>
                  <a:pt x="283335" y="2704564"/>
                </a:lnTo>
                <a:lnTo>
                  <a:pt x="669701" y="2369713"/>
                </a:lnTo>
                <a:lnTo>
                  <a:pt x="978794" y="2021983"/>
                </a:lnTo>
                <a:lnTo>
                  <a:pt x="1081825" y="1841679"/>
                </a:lnTo>
                <a:lnTo>
                  <a:pt x="1429555" y="1609859"/>
                </a:lnTo>
                <a:lnTo>
                  <a:pt x="1854557" y="1545465"/>
                </a:lnTo>
                <a:lnTo>
                  <a:pt x="2086377" y="1661375"/>
                </a:lnTo>
                <a:lnTo>
                  <a:pt x="2099256" y="1880316"/>
                </a:lnTo>
                <a:lnTo>
                  <a:pt x="1893194" y="2163651"/>
                </a:lnTo>
                <a:lnTo>
                  <a:pt x="1287887" y="2382592"/>
                </a:lnTo>
                <a:lnTo>
                  <a:pt x="1622738" y="2575775"/>
                </a:lnTo>
                <a:lnTo>
                  <a:pt x="1880315" y="2459865"/>
                </a:lnTo>
                <a:lnTo>
                  <a:pt x="1996225" y="2099257"/>
                </a:lnTo>
                <a:lnTo>
                  <a:pt x="2369712" y="1893195"/>
                </a:lnTo>
                <a:lnTo>
                  <a:pt x="2691684" y="1468192"/>
                </a:lnTo>
                <a:lnTo>
                  <a:pt x="2936383" y="1352282"/>
                </a:lnTo>
                <a:lnTo>
                  <a:pt x="3052293" y="927279"/>
                </a:lnTo>
                <a:lnTo>
                  <a:pt x="2936383" y="540913"/>
                </a:lnTo>
                <a:lnTo>
                  <a:pt x="2949262" y="399245"/>
                </a:lnTo>
                <a:lnTo>
                  <a:pt x="2936383" y="0"/>
                </a:lnTo>
                <a:lnTo>
                  <a:pt x="3155324" y="64395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9" t="33200" r="2343" b="43700"/>
          <a:stretch>
            <a:fillRect/>
          </a:stretch>
        </p:blipFill>
        <p:spPr>
          <a:xfrm>
            <a:off x="-202378" y="0"/>
            <a:ext cx="9346378" cy="479715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5799909" y="2259874"/>
            <a:ext cx="1045028" cy="1985555"/>
          </a:xfrm>
          <a:custGeom>
            <a:avLst/>
            <a:gdLst>
              <a:gd name="connsiteX0" fmla="*/ 13062 w 1045028"/>
              <a:gd name="connsiteY0" fmla="*/ 0 h 1985555"/>
              <a:gd name="connsiteX1" fmla="*/ 0 w 1045028"/>
              <a:gd name="connsiteY1" fmla="*/ 1972492 h 1985555"/>
              <a:gd name="connsiteX2" fmla="*/ 1031965 w 1045028"/>
              <a:gd name="connsiteY2" fmla="*/ 1985555 h 1985555"/>
              <a:gd name="connsiteX3" fmla="*/ 1045028 w 1045028"/>
              <a:gd name="connsiteY3" fmla="*/ 1293223 h 1985555"/>
              <a:gd name="connsiteX4" fmla="*/ 679268 w 1045028"/>
              <a:gd name="connsiteY4" fmla="*/ 1293223 h 1985555"/>
              <a:gd name="connsiteX5" fmla="*/ 679268 w 1045028"/>
              <a:gd name="connsiteY5" fmla="*/ 653143 h 1985555"/>
              <a:gd name="connsiteX6" fmla="*/ 352697 w 1045028"/>
              <a:gd name="connsiteY6" fmla="*/ 666206 h 1985555"/>
              <a:gd name="connsiteX7" fmla="*/ 352697 w 1045028"/>
              <a:gd name="connsiteY7" fmla="*/ 26126 h 1985555"/>
              <a:gd name="connsiteX8" fmla="*/ 13062 w 1045028"/>
              <a:gd name="connsiteY8" fmla="*/ 0 h 198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028" h="1985555">
                <a:moveTo>
                  <a:pt x="13062" y="0"/>
                </a:moveTo>
                <a:lnTo>
                  <a:pt x="0" y="1972492"/>
                </a:lnTo>
                <a:lnTo>
                  <a:pt x="1031965" y="1985555"/>
                </a:lnTo>
                <a:lnTo>
                  <a:pt x="1045028" y="1293223"/>
                </a:lnTo>
                <a:lnTo>
                  <a:pt x="679268" y="1293223"/>
                </a:lnTo>
                <a:lnTo>
                  <a:pt x="679268" y="653143"/>
                </a:lnTo>
                <a:lnTo>
                  <a:pt x="352697" y="666206"/>
                </a:lnTo>
                <a:lnTo>
                  <a:pt x="352697" y="26126"/>
                </a:lnTo>
                <a:lnTo>
                  <a:pt x="13062" y="0"/>
                </a:lnTo>
                <a:close/>
              </a:path>
            </a:pathLst>
          </a:cu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96136" y="2420888"/>
            <a:ext cx="36004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96136" y="2564904"/>
            <a:ext cx="36004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96136" y="2780928"/>
            <a:ext cx="360040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2" t="55250" r="2343" b="9051"/>
          <a:stretch>
            <a:fillRect/>
          </a:stretch>
        </p:blipFill>
        <p:spPr>
          <a:xfrm>
            <a:off x="-324544" y="404664"/>
            <a:ext cx="9623657" cy="5112568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5251269" y="1436914"/>
            <a:ext cx="2899954" cy="1436915"/>
          </a:xfrm>
          <a:custGeom>
            <a:avLst/>
            <a:gdLst>
              <a:gd name="connsiteX0" fmla="*/ 979714 w 2899954"/>
              <a:gd name="connsiteY0" fmla="*/ 13063 h 1436915"/>
              <a:gd name="connsiteX1" fmla="*/ 979714 w 2899954"/>
              <a:gd name="connsiteY1" fmla="*/ 496389 h 1436915"/>
              <a:gd name="connsiteX2" fmla="*/ 0 w 2899954"/>
              <a:gd name="connsiteY2" fmla="*/ 1410789 h 1436915"/>
              <a:gd name="connsiteX3" fmla="*/ 953588 w 2899954"/>
              <a:gd name="connsiteY3" fmla="*/ 1423852 h 1436915"/>
              <a:gd name="connsiteX4" fmla="*/ 1449977 w 2899954"/>
              <a:gd name="connsiteY4" fmla="*/ 953589 h 1436915"/>
              <a:gd name="connsiteX5" fmla="*/ 1946365 w 2899954"/>
              <a:gd name="connsiteY5" fmla="*/ 1436915 h 1436915"/>
              <a:gd name="connsiteX6" fmla="*/ 2899954 w 2899954"/>
              <a:gd name="connsiteY6" fmla="*/ 1423852 h 1436915"/>
              <a:gd name="connsiteX7" fmla="*/ 1946365 w 2899954"/>
              <a:gd name="connsiteY7" fmla="*/ 483326 h 1436915"/>
              <a:gd name="connsiteX8" fmla="*/ 1920240 w 2899954"/>
              <a:gd name="connsiteY8" fmla="*/ 0 h 1436915"/>
              <a:gd name="connsiteX9" fmla="*/ 979714 w 2899954"/>
              <a:gd name="connsiteY9" fmla="*/ 13063 h 143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9954" h="1436915">
                <a:moveTo>
                  <a:pt x="979714" y="13063"/>
                </a:moveTo>
                <a:lnTo>
                  <a:pt x="979714" y="496389"/>
                </a:lnTo>
                <a:lnTo>
                  <a:pt x="0" y="1410789"/>
                </a:lnTo>
                <a:lnTo>
                  <a:pt x="953588" y="1423852"/>
                </a:lnTo>
                <a:lnTo>
                  <a:pt x="1449977" y="953589"/>
                </a:lnTo>
                <a:lnTo>
                  <a:pt x="1946365" y="1436915"/>
                </a:lnTo>
                <a:lnTo>
                  <a:pt x="2899954" y="1423852"/>
                </a:lnTo>
                <a:lnTo>
                  <a:pt x="1946365" y="483326"/>
                </a:lnTo>
                <a:lnTo>
                  <a:pt x="1920240" y="0"/>
                </a:lnTo>
                <a:lnTo>
                  <a:pt x="979714" y="13063"/>
                </a:lnTo>
                <a:close/>
              </a:path>
            </a:pathLst>
          </a:cu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08104" y="2636912"/>
            <a:ext cx="216024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012160" y="2204864"/>
            <a:ext cx="360040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652120" y="2564904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endCxn id="3" idx="3"/>
          </p:cNvCxnSpPr>
          <p:nvPr/>
        </p:nvCxnSpPr>
        <p:spPr>
          <a:xfrm>
            <a:off x="5796136" y="2348880"/>
            <a:ext cx="408721" cy="511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006.jpg"/>
          <p:cNvPicPr>
            <a:picLocks noChangeAspect="1"/>
          </p:cNvPicPr>
          <p:nvPr/>
        </p:nvPicPr>
        <p:blipFill>
          <a:blip r:embed="rId2" cstate="print"/>
          <a:srcRect l="19674" t="75304" r="46439" b="9051"/>
          <a:stretch>
            <a:fillRect/>
          </a:stretch>
        </p:blipFill>
        <p:spPr>
          <a:xfrm>
            <a:off x="4860032" y="3284984"/>
            <a:ext cx="3528392" cy="2240632"/>
          </a:xfrm>
          <a:prstGeom prst="rect">
            <a:avLst/>
          </a:prstGeom>
        </p:spPr>
      </p:pic>
      <p:pic>
        <p:nvPicPr>
          <p:cNvPr id="18434" name="Picture 2" descr="Художественный клипарт - Элементы для дизайна - Клипарты PNG - Клипарты у Анн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9755" y="4538472"/>
            <a:ext cx="1494245" cy="2319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Умники и умницы.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5</cp:revision>
  <dcterms:created xsi:type="dcterms:W3CDTF">2014-09-15T18:01:32Z</dcterms:created>
  <dcterms:modified xsi:type="dcterms:W3CDTF">2015-01-18T06:20:19Z</dcterms:modified>
</cp:coreProperties>
</file>