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2C49B-6822-445C-AF9D-42C40AB11DD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CF24D-27B4-41DB-9CB8-123131977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F24D-27B4-41DB-9CB8-123131977A4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9B932FB-8EC8-4EEB-9383-E3A97D442741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8D397DA-7704-40AC-B34D-3A3F6BC25F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" name="Содержимое 15" descr="Vinni5.gif"/>
          <p:cNvPicPr>
            <a:picLocks noGrp="1" noChangeAspect="1"/>
          </p:cNvPicPr>
          <p:nvPr>
            <p:ph idx="1"/>
          </p:nvPr>
        </p:nvPicPr>
        <p:blipFill>
          <a:blip r:embed="rId2"/>
          <a:srcRect l="18287" t="-1861"/>
          <a:stretch>
            <a:fillRect/>
          </a:stretch>
        </p:blipFill>
        <p:spPr>
          <a:xfrm>
            <a:off x="-1" y="2571744"/>
            <a:ext cx="3656559" cy="4071966"/>
          </a:xfrm>
        </p:spPr>
      </p:pic>
      <p:sp>
        <p:nvSpPr>
          <p:cNvPr id="4" name="Прямоугольник 3"/>
          <p:cNvSpPr/>
          <p:nvPr/>
        </p:nvSpPr>
        <p:spPr>
          <a:xfrm>
            <a:off x="1142976" y="428604"/>
            <a:ext cx="1571636" cy="1357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err="1" smtClean="0"/>
              <a:t>н</a:t>
            </a:r>
            <a:endParaRPr lang="ru-RU" sz="9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2143116"/>
            <a:ext cx="1500198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err="1" smtClean="0"/>
              <a:t>ы</a:t>
            </a:r>
            <a:endParaRPr lang="ru-RU" sz="9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929454" y="2000240"/>
            <a:ext cx="1500198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/>
              <a:t>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00958" y="3714752"/>
            <a:ext cx="1357322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Т</a:t>
            </a:r>
            <a:endParaRPr lang="ru-RU" sz="9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4572008"/>
            <a:ext cx="1428760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Л</a:t>
            </a:r>
            <a:endParaRPr lang="ru-RU" sz="9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428604"/>
            <a:ext cx="1571636" cy="1357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к</a:t>
            </a:r>
            <a:endParaRPr lang="ru-RU" sz="9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28604"/>
            <a:ext cx="1357322" cy="1428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у</a:t>
            </a:r>
            <a:endParaRPr lang="ru-RU" sz="9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29256" y="3714752"/>
            <a:ext cx="1500198" cy="12144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О</a:t>
            </a:r>
            <a:endParaRPr lang="ru-RU" sz="9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72132" y="5286388"/>
            <a:ext cx="1285884" cy="1142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Р</a:t>
            </a:r>
            <a:endParaRPr lang="ru-RU" sz="9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71736" y="2143116"/>
            <a:ext cx="1357322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с</a:t>
            </a:r>
            <a:endParaRPr lang="ru-RU" sz="9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429520" y="500042"/>
            <a:ext cx="1357290" cy="1142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/>
              <a:t>е</a:t>
            </a:r>
            <a:endParaRPr lang="ru-RU" sz="9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358082" y="5214950"/>
            <a:ext cx="1357322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>
                <a:solidFill>
                  <a:schemeClr val="tx1"/>
                </a:solidFill>
              </a:rPr>
              <a:t>а</a:t>
            </a:r>
            <a:endParaRPr lang="ru-RU" sz="9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14356"/>
            <a:ext cx="7715304" cy="171451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         СОСНЫ,   У,    КТО?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CvggF1p1s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834653"/>
            <a:ext cx="3143240" cy="4023347"/>
          </a:xfrm>
        </p:spPr>
      </p:pic>
      <p:sp>
        <p:nvSpPr>
          <p:cNvPr id="7" name="Прямоугольник 6"/>
          <p:cNvSpPr/>
          <p:nvPr/>
        </p:nvSpPr>
        <p:spPr>
          <a:xfrm>
            <a:off x="3428992" y="4286256"/>
            <a:ext cx="5072098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5400" dirty="0" smtClean="0">
                <a:solidFill>
                  <a:schemeClr val="tx1"/>
                </a:solidFill>
                <a:effectLst/>
                <a:latin typeface="Century" pitchFamily="18" charset="0"/>
              </a:rPr>
              <a:t>У сосны осы.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642918"/>
            <a:ext cx="6215106" cy="15001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Кто  у  сосны?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_3e0caf5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21403" y="2000240"/>
            <a:ext cx="2922597" cy="4252379"/>
          </a:xfrm>
        </p:spPr>
      </p:pic>
      <p:pic>
        <p:nvPicPr>
          <p:cNvPr id="8" name="Рисунок 7" descr="волк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1714488"/>
            <a:ext cx="5500726" cy="4664616"/>
          </a:xfrm>
          <a:prstGeom prst="rect">
            <a:avLst/>
          </a:prstGeom>
        </p:spPr>
      </p:pic>
      <p:pic>
        <p:nvPicPr>
          <p:cNvPr id="9" name="Рисунок 8" descr="106716972_large_7f045351322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2" y="1714488"/>
            <a:ext cx="5232424" cy="4543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571480"/>
            <a:ext cx="6866885" cy="5143536"/>
          </a:xfrm>
        </p:spPr>
      </p:pic>
      <p:pic>
        <p:nvPicPr>
          <p:cNvPr id="5" name="Рисунок 4" descr="ворон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214290"/>
            <a:ext cx="7874649" cy="6319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5-005-Otgadaj-rebu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1099" y="1785926"/>
            <a:ext cx="8282901" cy="3643338"/>
          </a:xfrm>
        </p:spPr>
      </p:pic>
      <p:pic>
        <p:nvPicPr>
          <p:cNvPr id="5" name="Рисунок 4" descr="108171636_large_0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4636" y="214290"/>
            <a:ext cx="5389364" cy="6215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Vinni3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5643602" cy="6264399"/>
          </a:xfrm>
        </p:spPr>
      </p:pic>
      <p:pic>
        <p:nvPicPr>
          <p:cNvPr id="5" name="Рисунок 4" descr="74lMApLqRU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357166"/>
            <a:ext cx="2540000" cy="2540000"/>
          </a:xfrm>
          <a:prstGeom prst="rect">
            <a:avLst/>
          </a:prstGeom>
        </p:spPr>
      </p:pic>
      <p:pic>
        <p:nvPicPr>
          <p:cNvPr id="6" name="Рисунок 5" descr="0_76b83_c768892_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3714752"/>
            <a:ext cx="3810027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29</Words>
  <Application>Microsoft Office PowerPoint</Application>
  <PresentationFormat>Экран (4:3)</PresentationFormat>
  <Paragraphs>16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Слайд 1</vt:lpstr>
      <vt:lpstr>Слайд 2</vt:lpstr>
      <vt:lpstr>         СОСНЫ,   У,    КТО? 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2014-10-23T13:53:31Z</dcterms:created>
  <dcterms:modified xsi:type="dcterms:W3CDTF">2015-08-02T07:30:42Z</dcterms:modified>
</cp:coreProperties>
</file>