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5" r:id="rId6"/>
    <p:sldId id="262" r:id="rId7"/>
    <p:sldId id="263" r:id="rId8"/>
    <p:sldId id="264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551B09-1732-47F0-9F04-AF55483AA39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0AC9E4-9ECF-40B0-A1A1-F59EFDC714C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625" y="116632"/>
            <a:ext cx="7378016" cy="1224136"/>
          </a:xfrm>
        </p:spPr>
        <p:txBody>
          <a:bodyPr/>
          <a:lstStyle/>
          <a:p>
            <a:r>
              <a:rPr lang="ru-RU" dirty="0" smtClean="0"/>
              <a:t>Народы России.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27387"/>
            <a:ext cx="6729944" cy="1008112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Ненцы.</a:t>
            </a:r>
            <a:endParaRPr lang="ru-RU" sz="4400" dirty="0"/>
          </a:p>
        </p:txBody>
      </p:sp>
      <p:pic>
        <p:nvPicPr>
          <p:cNvPr id="1026" name="Picture 2" descr="C:\Users\User\AppData\Local\Microsoft\Windows\Temporary Internet Files\Content.IE5\DKRMV8QT\6bc915d18ab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035499"/>
            <a:ext cx="7524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60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296144"/>
          </a:xfrm>
        </p:spPr>
        <p:txBody>
          <a:bodyPr>
            <a:normAutofit/>
          </a:bodyPr>
          <a:lstStyle/>
          <a:p>
            <a:r>
              <a:rPr lang="ru-RU" sz="4400" b="0" dirty="0" smtClean="0">
                <a:effectLst/>
              </a:rPr>
              <a:t>Спасибо за внимание!</a:t>
            </a:r>
            <a:endParaRPr lang="ru-RU" sz="4400" b="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3337662"/>
          </a:xfrm>
        </p:spPr>
        <p:txBody>
          <a:bodyPr/>
          <a:lstStyle/>
          <a:p>
            <a:r>
              <a:rPr lang="ru-RU" dirty="0" smtClean="0"/>
              <a:t>2015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83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vi-VN" sz="2800" dirty="0" smtClean="0"/>
              <a:t>Не́нцы</a:t>
            </a:r>
            <a:r>
              <a:rPr lang="ru-RU" sz="2800" dirty="0"/>
              <a:t> — самодийский народ в России, населяющий евразийское побережье Северного Ледовитого океана от Кольского полуострова до Таймыра. </a:t>
            </a:r>
          </a:p>
        </p:txBody>
      </p:sp>
      <p:pic>
        <p:nvPicPr>
          <p:cNvPr id="2050" name="Picture 2" descr="C:\Users\User\AppData\Local\Microsoft\Windows\Temporary Internet Files\Content.IE5\T1W8AMP9\2_127373576-15692[1].wp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938"/>
            <a:ext cx="3384375" cy="3705225"/>
          </a:xfrm>
        </p:spPr>
      </p:pic>
    </p:spTree>
    <p:extLst>
      <p:ext uri="{BB962C8B-B14F-4D97-AF65-F5344CB8AC3E}">
        <p14:creationId xmlns:p14="http://schemas.microsoft.com/office/powerpoint/2010/main" val="1840893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</a:t>
            </a:r>
            <a:r>
              <a:rPr lang="ru-RU" dirty="0"/>
              <a:t>занятия </a:t>
            </a:r>
            <a:r>
              <a:rPr lang="ru-RU" dirty="0" smtClean="0"/>
              <a:t>ненцев 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35112"/>
            <a:ext cx="4029844" cy="750887"/>
          </a:xfrm>
        </p:spPr>
        <p:txBody>
          <a:bodyPr/>
          <a:lstStyle/>
          <a:p>
            <a:pPr algn="ctr"/>
            <a:r>
              <a:rPr lang="ru-RU" dirty="0"/>
              <a:t> оленеводство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/>
              <a:t> рыболовство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347250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Жилищем ненцев является конический чум (</a:t>
            </a:r>
            <a:r>
              <a:rPr lang="ru-RU" dirty="0" err="1"/>
              <a:t>мя</a:t>
            </a:r>
            <a:r>
              <a:rPr lang="ru-RU" dirty="0"/>
              <a:t>).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799"/>
            <a:ext cx="4038600" cy="446449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8" y="1600200"/>
            <a:ext cx="3250464" cy="4525963"/>
          </a:xfrm>
        </p:spPr>
      </p:pic>
    </p:spTree>
    <p:extLst>
      <p:ext uri="{BB962C8B-B14F-4D97-AF65-F5344CB8AC3E}">
        <p14:creationId xmlns:p14="http://schemas.microsoft.com/office/powerpoint/2010/main" val="295965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60648"/>
            <a:ext cx="7086600" cy="1224136"/>
          </a:xfrm>
        </p:spPr>
        <p:txBody>
          <a:bodyPr/>
          <a:lstStyle/>
          <a:p>
            <a:pPr algn="ctr"/>
            <a:r>
              <a:rPr lang="ru-RU" dirty="0" smtClean="0"/>
              <a:t>Быт.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931224" cy="4824536"/>
          </a:xfrm>
        </p:spPr>
        <p:txBody>
          <a:bodyPr/>
          <a:lstStyle/>
          <a:p>
            <a:r>
              <a:rPr lang="ru-RU" dirty="0"/>
              <a:t> В ведении женщины находится очаг. Только женщина может прикасаться к очажным шестам и к очажному крюку. Она же собирает дрова для очага, колет их, сушит у входа и разжигает огонь. Она разговаривает с пламенем, высказывает пророчества по треску дров, дыму, силе и цвету пламени. Всё пространство, кроме прихожей чума, находится под её покровительством</a:t>
            </a:r>
            <a:r>
              <a:rPr lang="ru-RU" dirty="0" smtClean="0"/>
              <a:t>.</a:t>
            </a:r>
          </a:p>
          <a:p>
            <a:r>
              <a:rPr lang="ru-RU" dirty="0"/>
              <a:t> Мужчина при входе в чум обивает снег с обуви и одежды колотушкой. Он снимает верхнюю одежду и оставляет её на нартах. Войдя в помещение, мужчина надевает </a:t>
            </a:r>
            <a:r>
              <a:rPr lang="ru-RU" dirty="0" smtClean="0"/>
              <a:t>домашнюю одежду.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82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848" cy="77968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Кухня.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4546848" cy="4929411"/>
          </a:xfrm>
        </p:spPr>
        <p:txBody>
          <a:bodyPr>
            <a:noAutofit/>
          </a:bodyPr>
          <a:lstStyle/>
          <a:p>
            <a:r>
              <a:rPr lang="ru-RU" sz="1600" dirty="0"/>
              <a:t>Местные жители получают мясо и жиры для питания благодаря оленеводству. Оленина — довольно вкусное, нежное мясо, с некоторым привкусом . Это мясо подвергают часто посолу — простейшему способу консервирования для его хранения на продолжительные сроки. Солонина применяется в любом виде: сыром, копчёном, вяленом. В рационе ненцев есть и экзотические блюда, например свежая печень, почки, кровь </a:t>
            </a:r>
            <a:r>
              <a:rPr lang="ru-RU" sz="1600" dirty="0" smtClean="0"/>
              <a:t>оленя. </a:t>
            </a:r>
            <a:r>
              <a:rPr lang="ru-RU" sz="1600" dirty="0"/>
              <a:t>Изысканными блюдами являются языки, сердце. Необходимость выжить в суровых условиях Крайнего Севера приучила его жителей питаться сырым мясом с кровью. Это не только лакомство, но и потребность организма в витаминах, особенно С и В2, а их в оленине достаточное количество. Кроме оленины, здесь используются говядина и свинина, мясо морского зверя, а также пресноводная рыба: сиг, щука, нельма. Её, в основном, подвергают варке или тушению.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067382"/>
            <a:ext cx="3467100" cy="2264449"/>
          </a:xfrm>
        </p:spPr>
      </p:pic>
    </p:spTree>
    <p:extLst>
      <p:ext uri="{BB962C8B-B14F-4D97-AF65-F5344CB8AC3E}">
        <p14:creationId xmlns:p14="http://schemas.microsoft.com/office/powerpoint/2010/main" val="366523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Одежда и </a:t>
            </a:r>
            <a:r>
              <a:rPr lang="ru-RU" sz="2800" dirty="0" smtClean="0"/>
              <a:t>обувь.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3008313" cy="5073427"/>
          </a:xfrm>
        </p:spPr>
        <p:txBody>
          <a:bodyPr>
            <a:noAutofit/>
          </a:bodyPr>
          <a:lstStyle/>
          <a:p>
            <a:r>
              <a:rPr lang="ru-RU" sz="1600" dirty="0"/>
              <a:t>Природные условия Ненецкого АО и Ямало-Ненецкого АО суровы. Поэтому для жителей округа хорошая одежда всегда представляла большую ценность. Зимой она должна защищать от жестоких морозов, летом — от гнуса. Малица — нательная меховая рубаха с пришитым к ней капюшоном и рукавицами. Она очень тёплая и хорошо защищает тело и голову от холода, оставляя открытым только лицо. Она шьётся и надевается мехом внутрь, к телу. В стужу, в пургу и при дальних поездках на дальние расстояния поверх малицы надевают меховой совик. Его капюшон обрамляется опушкой из песцовых хвостов. Совик бывает обычно белого </a:t>
            </a:r>
            <a:r>
              <a:rPr lang="ru-RU" sz="1600" dirty="0" smtClean="0"/>
              <a:t>цвета. 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8" y="273050"/>
            <a:ext cx="3898173" cy="5853113"/>
          </a:xfrm>
        </p:spPr>
      </p:pic>
    </p:spTree>
    <p:extLst>
      <p:ext uri="{BB962C8B-B14F-4D97-AF65-F5344CB8AC3E}">
        <p14:creationId xmlns:p14="http://schemas.microsoft.com/office/powerpoint/2010/main" val="4209932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1828800"/>
          </a:xfrm>
        </p:spPr>
        <p:txBody>
          <a:bodyPr>
            <a:normAutofit/>
          </a:bodyPr>
          <a:lstStyle/>
          <a:p>
            <a:r>
              <a:rPr lang="ru-RU" sz="4000" dirty="0"/>
              <a:t>Рабочие инструменты и традиционный транспорт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32048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</a:t>
            </a:r>
            <a:r>
              <a:rPr lang="ru-RU" sz="2000" dirty="0"/>
              <a:t>В каждом чуме был набор инструментов: ножи, топор, шило и другие. Каждый мужчина был столяром, плотником </a:t>
            </a:r>
            <a:r>
              <a:rPr lang="ru-RU" sz="2000" dirty="0" smtClean="0"/>
              <a:t>кожевником</a:t>
            </a:r>
            <a:r>
              <a:rPr lang="ru-RU" sz="2000" dirty="0"/>
              <a:t>, </a:t>
            </a:r>
            <a:r>
              <a:rPr lang="ru-RU" sz="2000" dirty="0" err="1" smtClean="0"/>
              <a:t>сетевязельщиком</a:t>
            </a:r>
            <a:r>
              <a:rPr lang="ru-RU" sz="2000" dirty="0"/>
              <a:t>. </a:t>
            </a:r>
            <a:r>
              <a:rPr lang="ru-RU" sz="2000" dirty="0" smtClean="0"/>
              <a:t> </a:t>
            </a:r>
            <a:r>
              <a:rPr lang="ru-RU" sz="2000" dirty="0"/>
              <a:t>Каждый умел и мог делать всё сам. Из инструментов только топоры и пилы покупались. Всё остальное изготавливалось самостоятельно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Нарты — самое необходимое средство передвижения в тундре. Они ездят достаточно быстро. Они лёгкие и не загрязняют воздух, как автомобили и автобусы в городах. На нартах ездят и зимой и летом. В нарты запрягают оленей и управляют . Упряжь украшается медными кольцами, колокольчиками и кистями. Со стороны это выглядит очень красиво и необычно.</a:t>
            </a:r>
          </a:p>
        </p:txBody>
      </p:sp>
    </p:spTree>
    <p:extLst>
      <p:ext uri="{BB962C8B-B14F-4D97-AF65-F5344CB8AC3E}">
        <p14:creationId xmlns:p14="http://schemas.microsoft.com/office/powerpoint/2010/main" val="2276788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352928" cy="5544616"/>
          </a:xfrm>
        </p:spPr>
      </p:pic>
    </p:spTree>
    <p:extLst>
      <p:ext uri="{BB962C8B-B14F-4D97-AF65-F5344CB8AC3E}">
        <p14:creationId xmlns:p14="http://schemas.microsoft.com/office/powerpoint/2010/main" val="29505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</TotalTime>
  <Words>522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Народы России.    </vt:lpstr>
      <vt:lpstr>Не́нцы — самодийский народ в России, населяющий евразийское побережье Северного Ледовитого океана от Кольского полуострова до Таймыра. </vt:lpstr>
      <vt:lpstr>Основные занятия ненцев :</vt:lpstr>
      <vt:lpstr> Жилищем ненцев является конический чум (мя).</vt:lpstr>
      <vt:lpstr>Быт.</vt:lpstr>
      <vt:lpstr>Кухня.</vt:lpstr>
      <vt:lpstr>Одежда и обувь.</vt:lpstr>
      <vt:lpstr>Рабочие инструменты и традиционный транспорт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2015-02-24T17:47:02Z</dcterms:created>
  <dcterms:modified xsi:type="dcterms:W3CDTF">2015-02-24T19:50:59Z</dcterms:modified>
</cp:coreProperties>
</file>