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1"/>
  </p:notesMasterIdLst>
  <p:sldIdLst>
    <p:sldId id="673" r:id="rId2"/>
    <p:sldId id="637" r:id="rId3"/>
    <p:sldId id="676" r:id="rId4"/>
    <p:sldId id="670" r:id="rId5"/>
    <p:sldId id="640" r:id="rId6"/>
    <p:sldId id="646" r:id="rId7"/>
    <p:sldId id="575" r:id="rId8"/>
    <p:sldId id="527" r:id="rId9"/>
    <p:sldId id="479" r:id="rId10"/>
    <p:sldId id="649" r:id="rId11"/>
    <p:sldId id="675" r:id="rId12"/>
    <p:sldId id="651" r:id="rId13"/>
    <p:sldId id="669" r:id="rId14"/>
    <p:sldId id="662" r:id="rId15"/>
    <p:sldId id="672" r:id="rId16"/>
    <p:sldId id="571" r:id="rId17"/>
    <p:sldId id="612" r:id="rId18"/>
    <p:sldId id="665" r:id="rId19"/>
    <p:sldId id="6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C99FF"/>
    <a:srgbClr val="99FF99"/>
    <a:srgbClr val="66FFFF"/>
    <a:srgbClr val="008000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8" autoAdjust="0"/>
    <p:restoredTop sz="98747" autoAdjust="0"/>
  </p:normalViewPr>
  <p:slideViewPr>
    <p:cSldViewPr>
      <p:cViewPr>
        <p:scale>
          <a:sx n="50" d="100"/>
          <a:sy n="50" d="100"/>
        </p:scale>
        <p:origin x="-172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22"/>
    </p:cViewPr>
  </p:sorterViewPr>
  <p:notesViewPr>
    <p:cSldViewPr>
      <p:cViewPr varScale="1">
        <p:scale>
          <a:sx n="52" d="100"/>
          <a:sy n="52" d="100"/>
        </p:scale>
        <p:origin x="-2716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Знаете ли вы, когда началась и закончилась II ВОВ?</a:t>
            </a:r>
          </a:p>
        </c:rich>
      </c:tx>
      <c:layout>
        <c:manualLayout>
          <c:xMode val="edge"/>
          <c:yMode val="edge"/>
          <c:x val="0.19348951820712701"/>
          <c:y val="9.283774541760476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70258937584945"/>
          <c:y val="0.23927124952839657"/>
          <c:w val="0.37908290223337837"/>
          <c:h val="0.537034111497282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когда началась и закончилась II ВОВ?</c:v>
                </c:pt>
              </c:strCache>
            </c:strRef>
          </c:tx>
          <c:dPt>
            <c:idx val="0"/>
            <c:bubble3D val="0"/>
            <c:explosion val="17"/>
            <c:spPr>
              <a:gradFill rotWithShape="1">
                <a:gsLst>
                  <a:gs pos="0">
                    <a:schemeClr val="accent2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  <a:round/>
              </a:ln>
              <a:effectLst>
                <a:glow>
                  <a:schemeClr val="accent1">
                    <a:alpha val="40000"/>
                  </a:schemeClr>
                </a:glow>
              </a:effectLst>
              <a:scene3d>
                <a:camera prst="orthographicFront"/>
                <a:lightRig rig="chilly" dir="t"/>
              </a:scene3d>
              <a:sp3d prstMaterial="plastic">
                <a:bevelT w="152400" h="88900"/>
                <a:bevelB w="127000"/>
              </a:sp3d>
            </c:spPr>
          </c:dPt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218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ru-RU"/>
          </a:p>
        </c:txPr>
      </c:legendEntry>
      <c:layout>
        <c:manualLayout>
          <c:xMode val="edge"/>
          <c:yMode val="edge"/>
          <c:x val="0.59559197009524167"/>
          <c:y val="0.31148238432527275"/>
          <c:w val="0.37751746181269108"/>
          <c:h val="0.31853828627954733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ru-RU" sz="2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Какую помощь можно оказать ветеранам и детям войны?</a:t>
            </a:r>
          </a:p>
        </c:rich>
      </c:tx>
      <c:layout>
        <c:manualLayout>
          <c:xMode val="edge"/>
          <c:yMode val="edge"/>
          <c:x val="0.12088795689367793"/>
          <c:y val="1.37776899247846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12673903405317"/>
          <c:y val="0.3293120096199641"/>
          <c:w val="0.38474116669487052"/>
          <c:h val="0.648225623097463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помощь можно оказать ветеранам и детям войны?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Навещать, чтобы не чувствовали себя одинокими</c:v>
                </c:pt>
                <c:pt idx="1">
                  <c:v>Оказывать посильную помощь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ru-RU"/>
          </a:p>
        </c:txPr>
      </c:legendEntry>
      <c:layout>
        <c:manualLayout>
          <c:xMode val="edge"/>
          <c:yMode val="edge"/>
          <c:x val="0.59831149329342825"/>
          <c:y val="0.31911509111288788"/>
          <c:w val="0.39710914095948258"/>
          <c:h val="0.667557123488668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EB5C6E-2A09-4576-81B9-C35085CB148F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125CA3-3A67-4F4F-AF47-F2015927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66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25CA3-3A67-4F4F-AF47-F201592787E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6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9606-2C49-443A-BA79-F08CA49A8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C610-EC0C-4333-92EB-7A7EE8FFD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F0C9-8177-4599-9D1B-C2B556C1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4AFC-5D60-4768-9B67-5EBCFF2B8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6E65-3602-43EF-96B2-65617B8DA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8D27-34A1-4DC5-ADBF-75A70B92A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C79D-358A-4F0A-8039-E0168CFD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0858-71DB-412C-9733-98A000A29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016E-90A2-4CFB-9FBC-5987D2D4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ECB-49B1-465F-9F44-E54E0F8CA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8918-599A-46E7-A94A-580D21F9C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79446-55B8-4AB7-8691-D32F5C389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МУНИЦИПАЛЬНОЕ БЮДЖЕТНОЕ ОБЩЕОБРАЗОВАТЕЛЬНОЕ УЧРЕЖДЕНИЕ «СРЕДНЯЯ ОБЩЕОБРАЗОВАТЕЛЬНАЯ ШКОЛА №8»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972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Тема проекта: </a:t>
            </a:r>
            <a:r>
              <a:rPr lang="ru-RU" dirty="0" smtClean="0">
                <a:solidFill>
                  <a:srgbClr val="FF0000"/>
                </a:solidFill>
              </a:rPr>
              <a:t>«Война глазами детей»</a:t>
            </a:r>
          </a:p>
          <a:p>
            <a:pPr>
              <a:buNone/>
            </a:pPr>
            <a:r>
              <a:rPr lang="ru-RU" dirty="0" smtClean="0"/>
              <a:t>Номинация: социальный проект</a:t>
            </a:r>
          </a:p>
          <a:p>
            <a:pPr>
              <a:buNone/>
            </a:pPr>
            <a:r>
              <a:rPr lang="ru-RU" dirty="0" smtClean="0"/>
              <a:t>Авторы проекта: ученики</a:t>
            </a:r>
          </a:p>
          <a:p>
            <a:pPr>
              <a:buNone/>
            </a:pPr>
            <a:r>
              <a:rPr lang="ru-RU" dirty="0" smtClean="0"/>
              <a:t>4 класса: </a:t>
            </a:r>
            <a:r>
              <a:rPr lang="ru-RU" dirty="0" err="1" smtClean="0"/>
              <a:t>Обидина</a:t>
            </a:r>
            <a:r>
              <a:rPr lang="ru-RU" dirty="0" smtClean="0"/>
              <a:t> Полина, Дмитриев Максим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Руководитель  проекта: </a:t>
            </a:r>
            <a:r>
              <a:rPr lang="ru-RU" dirty="0" err="1" smtClean="0"/>
              <a:t>Набиуллина</a:t>
            </a:r>
            <a:r>
              <a:rPr lang="ru-RU" dirty="0" smtClean="0"/>
              <a:t> И. М. учитель начальных классов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4" y="4149080"/>
            <a:ext cx="295232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Рисунок 2" descr="Описание: https://im1-tub-ru.yandex.net/i?id=87b07a563af3395651ea82645a318dc1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smtClean="0"/>
              <a:t>Акция «Живая память»</a:t>
            </a:r>
          </a:p>
        </p:txBody>
      </p:sp>
      <p:pic>
        <p:nvPicPr>
          <p:cNvPr id="6" name="Рисунок 5" descr="C:\Documents and Settings\Учитель\Рабочий стол\Старших надо уважать\День пожилого человека. 4 А кл\DSC025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3098581" cy="239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E:\Дети войны 2 куранова\IMG_034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3009436" cy="2257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Katrin\Desktop\Новая папка (3)\SDC10976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29" r="11142"/>
          <a:stretch/>
        </p:blipFill>
        <p:spPr bwMode="auto">
          <a:xfrm>
            <a:off x="571472" y="3714752"/>
            <a:ext cx="3027173" cy="2427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050" name="Picture 2" descr="F:\Дети войны\Тинешев Анатолий Константинович\1MSZP8_Pl1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071546"/>
            <a:ext cx="2500330" cy="235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sz="3600" b="1" i="1" dirty="0" smtClean="0"/>
              <a:t>Банк данных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7" y="693146"/>
          <a:ext cx="8929750" cy="6022002"/>
        </p:xfrm>
        <a:graphic>
          <a:graphicData uri="http://schemas.openxmlformats.org/drawingml/2006/table">
            <a:tbl>
              <a:tblPr/>
              <a:tblGrid>
                <a:gridCol w="555541"/>
                <a:gridCol w="2421627"/>
                <a:gridCol w="1448775"/>
                <a:gridCol w="1119143"/>
                <a:gridCol w="1008197"/>
                <a:gridCol w="2376467"/>
              </a:tblGrid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Ф.И.О.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Дата рождения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Голованик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Герасимовна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04.10.1937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14-11-59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24-79-65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Голованик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Павел Степанович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09.02.1936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14-11-59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24-79-65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Жиляева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Вероника Викторовна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04.08.1941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14-19-37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27-48-79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Доставка земли для высадки семян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Музыченко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Евгения Трофимовна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25.09.1941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12-20-37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24-16-84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Швидерская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Любовь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Мироновна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14. 12. 1937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7-26-корп.А-9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24-02-77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Балуева Галина Петровна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14. 08.1941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9-26-9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22-17-39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Доставка питьевой воды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Биккужина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Галина Васильевна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8.08. 1941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9-20-101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22-85-21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Донской Владимир  Петрович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24.12. 1941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9-13-56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22-19-69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Анварова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Нагия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Агатовна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07.04.1941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8-22-70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27-13-62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Плотникова Надежда Никифоровна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01.03.1941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14-19-42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25-05-59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Селезнёва Анна Павловна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08.08.1936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12-29-81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24-52-76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Кожеватова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Нина Алексеевна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14.12.1940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6-1-35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22-70-83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Лебедева Нина Ивановна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11.10.1941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8-21-24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27-41-85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Ремонт табуреток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Емельянова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Антонида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Степановна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30.07.1935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1-22-15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22-34-68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Доставка земли для высадки семян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Леонтьев Михаил Александрович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26.06.1939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9-28-23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22-83-26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Леонтьева Надежда Леонтьевна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29.03.1937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9-28-23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22-83-26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Бахарева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Галина Ивановна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02.12.1930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9-29-69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22-75-72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Заболотнев Павел Михайлович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30.01.1937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9-5-103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89224423043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Доставка прессы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Кузнецова Зоя Александровна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18.09.1938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12-50-23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24-52-91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Доставка земли для высадки семян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Соц Фёдор Васильевич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26.10.1939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16-28-11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23-60-57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Витовская Валентина Ивановна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24.01.1939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16-3-26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25-45-13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2868610"/>
          </a:xfrm>
        </p:spPr>
        <p:txBody>
          <a:bodyPr/>
          <a:lstStyle/>
          <a:p>
            <a:r>
              <a:rPr lang="ru-RU" sz="2800" b="1" i="1" dirty="0" smtClean="0"/>
              <a:t>Встречи с заместителем главного редактора газеты «Здравствуйте, </a:t>
            </a:r>
            <a:r>
              <a:rPr lang="ru-RU" sz="2800" b="1" i="1" dirty="0" err="1" smtClean="0"/>
              <a:t>нефтеюганцы</a:t>
            </a:r>
            <a:r>
              <a:rPr lang="ru-RU" sz="2800" b="1" i="1" dirty="0" smtClean="0"/>
              <a:t>!» </a:t>
            </a:r>
            <a:br>
              <a:rPr lang="ru-RU" sz="2800" b="1" i="1" dirty="0" smtClean="0"/>
            </a:br>
            <a:r>
              <a:rPr lang="ru-RU" sz="2800" b="1" i="1" dirty="0" smtClean="0"/>
              <a:t>С.В. Бабаяном и директором </a:t>
            </a:r>
            <a:r>
              <a:rPr lang="ru-RU" sz="2800" b="1" i="1" dirty="0" err="1" smtClean="0"/>
              <a:t>Нефтеюганской</a:t>
            </a:r>
            <a:r>
              <a:rPr lang="ru-RU" sz="2800" b="1" i="1" dirty="0" smtClean="0"/>
              <a:t> типографии «Технологии Сервиса» </a:t>
            </a:r>
            <a:br>
              <a:rPr lang="ru-RU" sz="2800" b="1" i="1" dirty="0" smtClean="0"/>
            </a:br>
            <a:r>
              <a:rPr lang="ru-RU" sz="2800" b="1" i="1" dirty="0" smtClean="0"/>
              <a:t>Е. Е. Пономаревой.</a:t>
            </a:r>
          </a:p>
        </p:txBody>
      </p:sp>
      <p:pic>
        <p:nvPicPr>
          <p:cNvPr id="4" name="Содержимое 3" descr="C:\Documents and Settings\1\Рабочий стол\дети войны\дети войны городской\к проекту фото\фото Бабаян\Фото для проекта из редакции\IMG_1259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3571876"/>
            <a:ext cx="392909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1\Рабочий стол\дети войны\ффото\DSCF230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500562" cy="1571612"/>
          </a:xfrm>
        </p:spPr>
        <p:txBody>
          <a:bodyPr/>
          <a:lstStyle/>
          <a:p>
            <a:r>
              <a:rPr lang="ru-RU" b="1" i="1" dirty="0" smtClean="0"/>
              <a:t>«Дети мира – детям войны»</a:t>
            </a:r>
            <a:endParaRPr lang="ru-RU" dirty="0"/>
          </a:p>
        </p:txBody>
      </p:sp>
      <p:pic>
        <p:nvPicPr>
          <p:cNvPr id="1026" name="Picture 2" descr="E:\дети войны городской\концерт\DSC00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21" y="2214554"/>
            <a:ext cx="4614689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дети войны городской\концерт\DSC00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407193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E:\дети войны городской\концерт\DSC002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290"/>
            <a:ext cx="404221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Экспозиция «Они защищали    Родину»</a:t>
            </a:r>
            <a:endParaRPr lang="ru-RU" dirty="0"/>
          </a:p>
        </p:txBody>
      </p:sp>
      <p:pic>
        <p:nvPicPr>
          <p:cNvPr id="9219" name="Picture 3" descr="C:\Documents and Settings\1\Рабочий стол\дети войны\дети войны городской\к проекту фото\DSCF2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113549"/>
            <a:ext cx="4643438" cy="310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Documents and Settings\1\Рабочий стол\дети войны\дети войны городской\к проекту фото\DSCF2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071546"/>
            <a:ext cx="406438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2" name="Picture 6" descr="C:\Documents and Settings\1\Рабочий стол\дети войны\дети войны городской\к проекту фото\DSCF2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11" y="4070875"/>
            <a:ext cx="3959023" cy="264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ти войны 2 куранова\IMG_03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4905377" cy="3679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E:\Дети войны 2 куранова\IMG_0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463" y="128622"/>
            <a:ext cx="4686256" cy="3514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E:\Дети войны 2 куранова\IMG_0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000503"/>
            <a:ext cx="3614686" cy="2711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E:\Дети войны 2 куранова\IMG_0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sz="4000" b="1" i="1" dirty="0" smtClean="0"/>
              <a:t>Акция «Ветеран живет рядом»</a:t>
            </a:r>
            <a:endParaRPr lang="ru-RU" sz="4000" b="1" i="1" dirty="0"/>
          </a:p>
        </p:txBody>
      </p:sp>
      <p:pic>
        <p:nvPicPr>
          <p:cNvPr id="5" name="Picture 6" descr="20141029_1603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000372"/>
            <a:ext cx="3290608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20141029_1611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328611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H:\дети войны городской\DSC_0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581334"/>
            <a:ext cx="3643306" cy="4773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Documents and Settings\1\Рабочий стол\ффф\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02162"/>
            <a:ext cx="2285984" cy="3055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1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1285884"/>
          </a:xfrm>
        </p:spPr>
        <p:txBody>
          <a:bodyPr/>
          <a:lstStyle/>
          <a:p>
            <a:r>
              <a:rPr lang="ru-RU" sz="3600" b="1" i="1" dirty="0"/>
              <a:t>Публикации в газете</a:t>
            </a:r>
            <a:br>
              <a:rPr lang="ru-RU" sz="3600" b="1" i="1" dirty="0"/>
            </a:br>
            <a:r>
              <a:rPr lang="ru-RU" sz="3600" b="1" i="1" dirty="0" smtClean="0"/>
              <a:t>«Здравствуйте, </a:t>
            </a:r>
            <a:r>
              <a:rPr lang="ru-RU" sz="3600" b="1" i="1" dirty="0" err="1" smtClean="0"/>
              <a:t>нефтеюганцы</a:t>
            </a:r>
            <a:r>
              <a:rPr lang="ru-RU" sz="3600" b="1" i="1" dirty="0" smtClean="0"/>
              <a:t>!»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659043"/>
            <a:ext cx="7500990" cy="5009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314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дети войны\книга\титульный для книг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947" y="2029998"/>
            <a:ext cx="3371510" cy="4495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02" y="214290"/>
            <a:ext cx="8215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+mj-lt"/>
                <a:ea typeface="+mj-ea"/>
                <a:cs typeface="+mj-cs"/>
              </a:rPr>
              <a:t>Книга памяти </a:t>
            </a:r>
          </a:p>
          <a:p>
            <a:pPr algn="ctr"/>
            <a:r>
              <a:rPr lang="ru-RU" sz="4000" b="1" i="1" dirty="0" smtClean="0">
                <a:latin typeface="+mj-lt"/>
                <a:ea typeface="+mj-ea"/>
                <a:cs typeface="+mj-cs"/>
              </a:rPr>
              <a:t>«Детство, опаленное войной»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9" t="16435" r="5391" b="3484"/>
          <a:stretch/>
        </p:blipFill>
        <p:spPr bwMode="auto">
          <a:xfrm>
            <a:off x="1253286" y="1880597"/>
            <a:ext cx="6708831" cy="479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16967" r="5625" b="3353"/>
          <a:stretch/>
        </p:blipFill>
        <p:spPr bwMode="auto">
          <a:xfrm>
            <a:off x="1253286" y="1880597"/>
            <a:ext cx="6798586" cy="47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4" t="16967" r="5624" b="3203"/>
          <a:stretch/>
        </p:blipFill>
        <p:spPr bwMode="auto">
          <a:xfrm>
            <a:off x="1270426" y="1859935"/>
            <a:ext cx="6820712" cy="481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0" t="16216" r="5645" b="4355"/>
          <a:stretch/>
        </p:blipFill>
        <p:spPr bwMode="auto">
          <a:xfrm>
            <a:off x="1243228" y="1881500"/>
            <a:ext cx="6818702" cy="479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Перспективы: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5214974"/>
          </a:xfrm>
        </p:spPr>
        <p:txBody>
          <a:bodyPr/>
          <a:lstStyle/>
          <a:p>
            <a:r>
              <a:rPr lang="ru-RU" sz="2400" b="1" dirty="0" smtClean="0"/>
              <a:t>в городе проживает 133 человека, относящиеся к категории «дети войны». В настоящее время собрали информацию только о 44. Мы не остановимся на достигнутом, и продолжим сбор материала о «детях войны»; </a:t>
            </a:r>
          </a:p>
          <a:p>
            <a:r>
              <a:rPr lang="ru-RU" sz="2400" b="1" dirty="0" smtClean="0"/>
              <a:t> будем информировать население нашего города в средствах массовой информации о жизни этих замечательных людей;</a:t>
            </a:r>
          </a:p>
          <a:p>
            <a:r>
              <a:rPr lang="ru-RU" sz="2400" b="1" dirty="0" smtClean="0"/>
              <a:t>организуем для «детей войны» встречи в стенах нашей школы;</a:t>
            </a:r>
          </a:p>
          <a:p>
            <a:r>
              <a:rPr lang="ru-RU" sz="2400" b="1" dirty="0" smtClean="0"/>
              <a:t>подарим «детям войны», городскому музею и библиотеке книгу «Детство, опаленное войной» к празднику Победы.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00570"/>
            <a:ext cx="3929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«Дети войны»</a:t>
            </a:r>
            <a:endParaRPr lang="ru-RU" sz="4400" dirty="0"/>
          </a:p>
        </p:txBody>
      </p:sp>
      <p:pic>
        <p:nvPicPr>
          <p:cNvPr id="2" name="Picture 2" descr="F:\Дети войны\Тинешев Анатолий Константинович\o4X4-oZsIB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835400" cy="3295650"/>
          </a:xfrm>
          <a:prstGeom prst="rect">
            <a:avLst/>
          </a:prstGeom>
          <a:noFill/>
        </p:spPr>
      </p:pic>
      <p:pic>
        <p:nvPicPr>
          <p:cNvPr id="1027" name="Picture 3" descr="F:\Дети войны\День пожилого человека. 4 А кл\DSC025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286124"/>
            <a:ext cx="4152912" cy="311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Федеральный законопроект РФ </a:t>
            </a:r>
            <a:br>
              <a:rPr lang="ru-RU" sz="4000" b="1" i="1" dirty="0" smtClean="0"/>
            </a:br>
            <a:r>
              <a:rPr lang="ru-RU" sz="4000" b="1" i="1" dirty="0" smtClean="0"/>
              <a:t>о статусе детей </a:t>
            </a:r>
            <a:br>
              <a:rPr lang="ru-RU" sz="4000" b="1" i="1" dirty="0" smtClean="0"/>
            </a:br>
            <a:r>
              <a:rPr lang="ru-RU" sz="4000" b="1" i="1" dirty="0" smtClean="0"/>
              <a:t>Великой Отечественной войны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257716"/>
          </a:xfrm>
        </p:spPr>
        <p:txBody>
          <a:bodyPr/>
          <a:lstStyle/>
          <a:p>
            <a:r>
              <a:rPr lang="ru-RU" sz="2800" b="1" dirty="0" smtClean="0"/>
              <a:t>Статья №1:</a:t>
            </a:r>
          </a:p>
          <a:p>
            <a:pPr>
              <a:buNone/>
            </a:pPr>
            <a:r>
              <a:rPr lang="ru-RU" sz="2800" b="1" dirty="0" smtClean="0"/>
              <a:t>«Гражданам РФ, родившимся в период с 23 июня 1928 года до 3 сентября 1945 года, устанавливается статус  «детей Великой отечественной войны»</a:t>
            </a:r>
          </a:p>
          <a:p>
            <a:r>
              <a:rPr lang="ru-RU" sz="2800" b="1" dirty="0" smtClean="0"/>
              <a:t>Статья №2:</a:t>
            </a:r>
          </a:p>
          <a:p>
            <a:pPr>
              <a:buNone/>
            </a:pPr>
            <a:r>
              <a:rPr lang="ru-RU" sz="2800" b="1" dirty="0" smtClean="0"/>
              <a:t>Предоставление «детям войны» социальных пособий, субсидий, социальных услуг и жизненно необходимых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4010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Проблема №1: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2276872"/>
            <a:ext cx="785818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/>
              <a:t>отсутствие полной информации </a:t>
            </a:r>
          </a:p>
          <a:p>
            <a:pPr marL="0" indent="0" algn="ctr">
              <a:buNone/>
            </a:pPr>
            <a:r>
              <a:rPr lang="ru-RU" sz="4400" b="1" i="1" dirty="0" smtClean="0"/>
              <a:t>о детях войны, </a:t>
            </a:r>
          </a:p>
          <a:p>
            <a:pPr marL="0" indent="0" algn="ctr">
              <a:buNone/>
            </a:pPr>
            <a:r>
              <a:rPr lang="ru-RU" sz="4400" b="1" i="1" dirty="0" smtClean="0"/>
              <a:t>проживающих </a:t>
            </a:r>
          </a:p>
          <a:p>
            <a:pPr marL="0" indent="0" algn="ctr">
              <a:buNone/>
            </a:pPr>
            <a:r>
              <a:rPr lang="ru-RU" sz="4400" b="1" i="1" dirty="0" smtClean="0"/>
              <a:t>в городе Нефтеюганске</a:t>
            </a:r>
          </a:p>
          <a:p>
            <a:pPr marL="0" indent="0" algn="ctr">
              <a:buNone/>
            </a:pPr>
            <a:endParaRPr lang="ru-RU" sz="4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3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5915095"/>
              </p:ext>
            </p:extLst>
          </p:nvPr>
        </p:nvGraphicFramePr>
        <p:xfrm>
          <a:off x="357158" y="357166"/>
          <a:ext cx="850112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7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70209457"/>
              </p:ext>
            </p:extLst>
          </p:nvPr>
        </p:nvGraphicFramePr>
        <p:xfrm>
          <a:off x="285720" y="620688"/>
          <a:ext cx="8462744" cy="502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9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Проблема №2: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2276872"/>
            <a:ext cx="785818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/>
              <a:t>утрата связующей нити поколений</a:t>
            </a:r>
          </a:p>
          <a:p>
            <a:pPr marL="0" indent="0" algn="ctr">
              <a:buNone/>
            </a:pPr>
            <a:endParaRPr lang="ru-RU" sz="4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3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Цель проекта: 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57158" y="1913409"/>
            <a:ext cx="8572560" cy="4444549"/>
          </a:xfrm>
        </p:spPr>
        <p:txBody>
          <a:bodyPr/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4400" b="1" i="1" dirty="0" smtClean="0"/>
              <a:t>создание книги памяти «Детство, опаленное войной»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4400" b="1" i="1" dirty="0" smtClean="0"/>
              <a:t>для формирования гражданско-патриотического сознания подрастающего поколения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5400" b="1" dirty="0">
              <a:solidFill>
                <a:srgbClr val="00B050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42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18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Задачи проекта: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820472" cy="5715016"/>
          </a:xfrm>
        </p:spPr>
        <p:txBody>
          <a:bodyPr/>
          <a:lstStyle/>
          <a:p>
            <a:pPr lvl="0"/>
            <a:r>
              <a:rPr lang="ru-RU" sz="2800" b="1" dirty="0" smtClean="0"/>
              <a:t>собрать  информацию для создания банка данных   о детях войны;</a:t>
            </a:r>
          </a:p>
          <a:p>
            <a:pPr lvl="0"/>
            <a:r>
              <a:rPr lang="ru-RU" sz="2800" b="1" dirty="0" smtClean="0"/>
              <a:t>привлечь общественное внимание к проблемам «детей войны»; </a:t>
            </a:r>
          </a:p>
          <a:p>
            <a:pPr lvl="0"/>
            <a:r>
              <a:rPr lang="ru-RU" sz="2800" b="1" dirty="0" smtClean="0"/>
              <a:t>создать  страницу на школьном сайте для размещения информации  о детях войны; </a:t>
            </a:r>
          </a:p>
          <a:p>
            <a:pPr lvl="0"/>
            <a:r>
              <a:rPr lang="ru-RU" sz="2800" b="1" dirty="0" smtClean="0"/>
              <a:t>собрать материал для издания книги памяти «Детство, опаленное войной»; </a:t>
            </a:r>
          </a:p>
          <a:p>
            <a:pPr lvl="0"/>
            <a:r>
              <a:rPr lang="ru-RU" sz="2800" b="1" dirty="0" smtClean="0"/>
              <a:t>оказать  социальную помощь детям войны; </a:t>
            </a:r>
          </a:p>
          <a:p>
            <a:pPr lvl="0"/>
            <a:r>
              <a:rPr lang="ru-RU" sz="2800" b="1" dirty="0" smtClean="0"/>
              <a:t>формировать уважительное отношение к старшему поколению и чувство гордости за свой народ и страну. </a:t>
            </a:r>
          </a:p>
          <a:p>
            <a:pPr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70785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10123</TotalTime>
  <Words>576</Words>
  <Application>Microsoft Office PowerPoint</Application>
  <PresentationFormat>Экран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УЧРЕЖДЕНИЕ «СРЕДНЯЯ ОБЩЕОБРАЗОВАТЕЛЬНАЯ ШКОЛА №8»</vt:lpstr>
      <vt:lpstr>Презентация PowerPoint</vt:lpstr>
      <vt:lpstr>Федеральный законопроект РФ  о статусе детей  Великой Отечественной войны</vt:lpstr>
      <vt:lpstr>Проблема №1:</vt:lpstr>
      <vt:lpstr>Презентация PowerPoint</vt:lpstr>
      <vt:lpstr>Презентация PowerPoint</vt:lpstr>
      <vt:lpstr>Проблема №2:</vt:lpstr>
      <vt:lpstr>Цель проекта: </vt:lpstr>
      <vt:lpstr>Задачи проекта:</vt:lpstr>
      <vt:lpstr>Акция «Живая память»</vt:lpstr>
      <vt:lpstr>Банк данных</vt:lpstr>
      <vt:lpstr>Встречи с заместителем главного редактора газеты «Здравствуйте, нефтеюганцы!»  С.В. Бабаяном и директором Нефтеюганской типографии «Технологии Сервиса»  Е. Е. Пономаревой.</vt:lpstr>
      <vt:lpstr>«Дети мира – детям войны»</vt:lpstr>
      <vt:lpstr>Экспозиция «Они защищали    Родину»</vt:lpstr>
      <vt:lpstr>Презентация PowerPoint</vt:lpstr>
      <vt:lpstr>Акция «Ветеран живет рядом»</vt:lpstr>
      <vt:lpstr>Публикации в газете «Здравствуйте, нефтеюганцы!»</vt:lpstr>
      <vt:lpstr>Презентация PowerPoint</vt:lpstr>
      <vt:lpstr>Перспективы: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общеобразовательная школа п. Учебный Ершовского района Саратовской области».</dc:title>
  <dc:creator>User</dc:creator>
  <cp:lastModifiedBy>Пользователь</cp:lastModifiedBy>
  <cp:revision>938</cp:revision>
  <dcterms:created xsi:type="dcterms:W3CDTF">2008-12-29T06:18:42Z</dcterms:created>
  <dcterms:modified xsi:type="dcterms:W3CDTF">2015-10-09T00:19:36Z</dcterms:modified>
</cp:coreProperties>
</file>