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7" r:id="rId7"/>
    <p:sldId id="263" r:id="rId8"/>
    <p:sldId id="261" r:id="rId9"/>
    <p:sldId id="265" r:id="rId10"/>
    <p:sldId id="266" r:id="rId11"/>
    <p:sldId id="268" r:id="rId12"/>
    <p:sldId id="270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7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0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7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8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7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0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4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7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0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0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9E62-A814-419C-AB1B-3AF62119C6E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183C-FC59-4FA3-8767-7A0900E08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974" y="1155358"/>
            <a:ext cx="76202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Изложение по вопросам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«Новый лес»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3125" y="4365104"/>
            <a:ext cx="454412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Иванова Марина </a:t>
            </a:r>
          </a:p>
          <a:p>
            <a:pPr algn="r"/>
            <a:r>
              <a:rPr lang="ru-RU" sz="3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Владимировна</a:t>
            </a:r>
          </a:p>
          <a:p>
            <a:pPr algn="r"/>
            <a:r>
              <a:rPr lang="ru-RU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СОШ </a:t>
            </a:r>
            <a:r>
              <a:rPr lang="ru-RU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№280</a:t>
            </a:r>
          </a:p>
          <a:p>
            <a:pPr algn="r"/>
            <a:r>
              <a:rPr lang="ru-RU" sz="36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м.М.Ю.Лермонтова</a:t>
            </a:r>
            <a:endParaRPr lang="ru-RU" sz="3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7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888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Какие ребята возвращались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омой?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967335"/>
            <a:ext cx="650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сталые</a:t>
            </a:r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но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5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6153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Что они сделали?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80928"/>
            <a:ext cx="8189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аложили новый участок леса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3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348880"/>
            <a:ext cx="85689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Пользуясь вопросами, составь 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екст. Запиши 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70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6704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Куда пошли ребята в субботу?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377" y="1123002"/>
            <a:ext cx="5496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Кто их ждал на опушке?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377" y="1769333"/>
            <a:ext cx="572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Что он привёз?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202" y="2338064"/>
            <a:ext cx="5447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Закипела какая работа?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377" y="2941519"/>
            <a:ext cx="5206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Что делали мальчики?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592" y="3559694"/>
            <a:ext cx="4897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Что делали девочки?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424" y="4173123"/>
            <a:ext cx="5898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Как вставал молодой лес?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243" y="4819454"/>
            <a:ext cx="797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Какие ребята возвращались домой?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434849"/>
            <a:ext cx="4164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Что они сделали?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53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Новый лес.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В субботу ребята пошли в рощу. На опушке их ждал лесник. Он привёз молодые липки и дубки.</a:t>
            </a:r>
          </a:p>
          <a:p>
            <a:r>
              <a:rPr lang="ru-RU" sz="36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Закипела дружная работа. Мальчики рыли ямы. </a:t>
            </a:r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Девочки сажали деревья. Ряд за рядом вставал будущий лес.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Ребята возвращались домой усталые, но веселые. Они заложили новый участок леса.</a:t>
            </a:r>
          </a:p>
        </p:txBody>
      </p:sp>
    </p:spTree>
    <p:extLst>
      <p:ext uri="{BB962C8B-B14F-4D97-AF65-F5344CB8AC3E}">
        <p14:creationId xmlns:p14="http://schemas.microsoft.com/office/powerpoint/2010/main" val="4213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589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Куда пошли ребята в субботу?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9264" y="5013176"/>
            <a:ext cx="2293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рощу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5277705" cy="32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644" y="1340768"/>
            <a:ext cx="815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Кто их ждал на опушке?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3655351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лесник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3718316" cy="28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5404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Что он привёз?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4259" y="2967335"/>
            <a:ext cx="7655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олодые липки и дубки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084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Закипела какая работа?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5301208"/>
            <a:ext cx="2899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дружная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70906"/>
            <a:ext cx="4767631" cy="35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7721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Что делали мальчики?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4221088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ыли ямы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144" y="620688"/>
            <a:ext cx="7254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Что делали девочки?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149080"/>
            <a:ext cx="5146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ажали деревья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8" y="764704"/>
            <a:ext cx="8760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Как вставал молодой лес?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517232"/>
            <a:ext cx="4231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яд за рядом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50670"/>
            <a:ext cx="5256584" cy="34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169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2015-09-25T06:56:26Z</dcterms:created>
  <dcterms:modified xsi:type="dcterms:W3CDTF">2015-10-12T13:33:02Z</dcterms:modified>
</cp:coreProperties>
</file>