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5C2C4-5171-4BBF-B66A-F8B9F4D32D29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5A495-A4E2-4393-8E2B-57899BD41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593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5A495-A4E2-4393-8E2B-57899BD412E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727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340A08-30EB-42D3-8155-C4A7D96B9EB5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5064EC-FEB7-47DC-B24F-3BBD1FE060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340A08-30EB-42D3-8155-C4A7D96B9EB5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064EC-FEB7-47DC-B24F-3BBD1FE060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340A08-30EB-42D3-8155-C4A7D96B9EB5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064EC-FEB7-47DC-B24F-3BBD1FE060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340A08-30EB-42D3-8155-C4A7D96B9EB5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064EC-FEB7-47DC-B24F-3BBD1FE0604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340A08-30EB-42D3-8155-C4A7D96B9EB5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064EC-FEB7-47DC-B24F-3BBD1FE0604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340A08-30EB-42D3-8155-C4A7D96B9EB5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064EC-FEB7-47DC-B24F-3BBD1FE0604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340A08-30EB-42D3-8155-C4A7D96B9EB5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064EC-FEB7-47DC-B24F-3BBD1FE0604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340A08-30EB-42D3-8155-C4A7D96B9EB5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064EC-FEB7-47DC-B24F-3BBD1FE0604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340A08-30EB-42D3-8155-C4A7D96B9EB5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064EC-FEB7-47DC-B24F-3BBD1FE060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340A08-30EB-42D3-8155-C4A7D96B9EB5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064EC-FEB7-47DC-B24F-3BBD1FE0604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340A08-30EB-42D3-8155-C4A7D96B9EB5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5064EC-FEB7-47DC-B24F-3BBD1FE0604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340A08-30EB-42D3-8155-C4A7D96B9EB5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5064EC-FEB7-47DC-B24F-3BBD1FE0604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8748464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1841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813"/>
            <a:ext cx="9144000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229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2538"/>
            <a:ext cx="8964488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0636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356992"/>
            <a:ext cx="56102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62261" y="1844824"/>
            <a:ext cx="44193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задание:</a:t>
            </a:r>
          </a:p>
        </p:txBody>
      </p:sp>
    </p:spTree>
    <p:extLst>
      <p:ext uri="{BB962C8B-B14F-4D97-AF65-F5344CB8AC3E}">
        <p14:creationId xmlns:p14="http://schemas.microsoft.com/office/powerpoint/2010/main" val="45578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76672"/>
            <a:ext cx="3024336" cy="89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05" y="1373459"/>
            <a:ext cx="8751395" cy="4975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49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38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0240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390" y="228600"/>
            <a:ext cx="8964488" cy="29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09" y="3140968"/>
            <a:ext cx="8203690" cy="3620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6440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964488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6699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8604448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777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43050"/>
            <a:ext cx="8604448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5911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61963"/>
            <a:ext cx="8964488" cy="5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877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2990850"/>
            <a:ext cx="5448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83062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4</Words>
  <Application>Microsoft Office PowerPoint</Application>
  <PresentationFormat>Экран (4:3)</PresentationFormat>
  <Paragraphs>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3</cp:revision>
  <dcterms:created xsi:type="dcterms:W3CDTF">2015-09-29T12:05:17Z</dcterms:created>
  <dcterms:modified xsi:type="dcterms:W3CDTF">2015-09-30T10:32:05Z</dcterms:modified>
</cp:coreProperties>
</file>