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1" r:id="rId13"/>
    <p:sldId id="271" r:id="rId14"/>
    <p:sldId id="272" r:id="rId15"/>
    <p:sldId id="260" r:id="rId16"/>
    <p:sldId id="259" r:id="rId17"/>
  </p:sldIdLst>
  <p:sldSz cx="9144000" cy="6858000" type="screen4x3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BeeskneesCTT" pitchFamily="2" charset="0"/>
      <p:regular r:id="rId23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2E45-FCCB-45EE-B5E2-B0F28487B49E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F3F2B-D2BF-41FD-B05E-10FBF7E77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F3F2B-D2BF-41FD-B05E-10FBF7E773A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2BA61-80E4-49B4-98B3-9C015649D3DE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023F-B3F9-4ECA-BF71-187C47928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249DF-FCF6-457F-9BAC-0BF09DBF0558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4E41A-4FE6-4AC5-89F0-EF1B960FF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E5CA5-A64A-467D-8DDD-612AB6AB1701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56F8-D6B5-4273-8C4C-FF8EDA6E8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9FBDA-AF61-4DCD-B860-BB472D4509F1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9B40B-5A67-4EE5-AA4B-85184E226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461-2BAB-4BEE-BA3C-B4E8D7F79FB0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854C-A3EF-43E8-A6C1-53F2D8F7B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68210-04A5-4C79-B66A-171B472C86CB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45BB1-67F1-459E-B5B1-D876273F6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673BF-DEDD-412C-B494-C4EE2E8BF20C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4AB6-84DD-4905-9939-DDEA238D2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74B66-B7FF-4D3C-BFB7-C6505F0171B8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5F184-B5F1-4D47-9F16-FE8267C1D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2DAA4-D9F2-406A-95C8-5E485E39D628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5A069-A89D-431F-B15C-6C7FF3780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313C5-D6B7-49B9-8AED-6CA333A39377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11413-46D9-4186-A84A-07EDD54CD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F17A0-D3C4-4881-B575-20756E3FA8B8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11389-D407-4B66-8FBC-B1160E43E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2F26ED-4AFC-4E31-BB5D-D3D48C56C26F}" type="datetimeFigureOut">
              <a:rPr lang="ru-RU"/>
              <a:pPr>
                <a:defRPr/>
              </a:pPr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3AF00D-8B82-4C23-B78D-B93CE1449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2" name="Рисунок 20" descr="9.9.png"/>
          <p:cNvPicPr>
            <a:picLocks noChangeAspect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042988" y="5157788"/>
            <a:ext cx="7635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21" descr="16.2.png"/>
          <p:cNvPicPr>
            <a:picLocks noChangeAspect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2268538" y="5300663"/>
            <a:ext cx="6111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 userDrawn="1"/>
        </p:nvSpPr>
        <p:spPr bwMode="auto">
          <a:xfrm>
            <a:off x="7750670" y="142852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slide" Target="slide15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1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14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Lidia.1975@mail.ru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9355/16969765.195/0_7d68d_80f8cc2a_M.png" TargetMode="External"/><Relationship Id="rId3" Type="http://schemas.openxmlformats.org/officeDocument/2006/relationships/hyperlink" Target="http://moydryg.ru/gift/image/7/1034.png" TargetMode="External"/><Relationship Id="rId7" Type="http://schemas.openxmlformats.org/officeDocument/2006/relationships/hyperlink" Target="http://img-fotki.yandex.ru/get/9068/16969765.1b8/0_87bd9_13bca51d_M.png" TargetMode="External"/><Relationship Id="rId2" Type="http://schemas.openxmlformats.org/officeDocument/2006/relationships/hyperlink" Target="http://static.starlook.ru/img/9703941.image_page_big.304595367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5105/200418627.4/0_1062a4_b5b8d1a9_L.png" TargetMode="External"/><Relationship Id="rId11" Type="http://schemas.openxmlformats.org/officeDocument/2006/relationships/hyperlink" Target="http://sun-shine-kz.ucoz.ru/" TargetMode="External"/><Relationship Id="rId5" Type="http://schemas.openxmlformats.org/officeDocument/2006/relationships/hyperlink" Target="http://img-fotki.yandex.ru/get/5907/cadi-1986.518/0_8027a_d3d260d8_XL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://www.magistra-do.ru/images/stories/0_77b2d_7b87aca2_xl.png" TargetMode="Externa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audio" Target="../media/audio1.wav"/><Relationship Id="rId4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5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6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8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slide" Target="slide9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slide" Target="slide13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 flipH="1">
            <a:off x="142844" y="285728"/>
            <a:ext cx="8786842" cy="364333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64307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С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л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92D050"/>
                </a:solidFill>
                <a:latin typeface="BeeskneesCTT" pitchFamily="2" charset="0"/>
              </a:rPr>
              <a:t>о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в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а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92D050"/>
                </a:solidFill>
                <a:latin typeface="BeeskneesCTT" pitchFamily="2" charset="0"/>
              </a:rPr>
              <a:t>р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н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ы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92D050"/>
                </a:solidFill>
                <a:latin typeface="BeeskneesCTT" pitchFamily="2" charset="0"/>
              </a:rPr>
              <a:t>е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 </a:t>
            </a:r>
            <a:b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</a:b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с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л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92D050"/>
                </a:solidFill>
                <a:latin typeface="BeeskneesCTT" pitchFamily="2" charset="0"/>
              </a:rPr>
              <a:t>о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  <a:latin typeface="BeeskneesCTT" pitchFamily="2" charset="0"/>
              </a:rPr>
              <a:t>в</a:t>
            </a: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latin typeface="BeeskneesCTT" pitchFamily="2" charset="0"/>
              </a:rPr>
              <a:t>а</a:t>
            </a:r>
            <a:endParaRPr lang="ru-RU" sz="5400" dirty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429264"/>
            <a:ext cx="4286280" cy="1285884"/>
          </a:xfrm>
        </p:spPr>
        <p:txBody>
          <a:bodyPr>
            <a:normAutofit fontScale="775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dirty="0">
                <a:solidFill>
                  <a:srgbClr val="0070C0"/>
                </a:solidFill>
              </a:rPr>
              <a:t>Фокина Л.П.,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dirty="0" smtClean="0">
                <a:solidFill>
                  <a:srgbClr val="0070C0"/>
                </a:solidFill>
              </a:rPr>
              <a:t>Русский язык, 1-4 </a:t>
            </a:r>
            <a:r>
              <a:rPr lang="ru-RU" sz="2300" dirty="0">
                <a:solidFill>
                  <a:srgbClr val="0070C0"/>
                </a:solidFill>
              </a:rPr>
              <a:t>класс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dirty="0">
                <a:solidFill>
                  <a:srgbClr val="0070C0"/>
                </a:solidFill>
              </a:rPr>
              <a:t>ст. Евсино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dirty="0">
                <a:solidFill>
                  <a:srgbClr val="0070C0"/>
                </a:solidFill>
              </a:rPr>
              <a:t>Новосибирская область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dirty="0">
                <a:solidFill>
                  <a:srgbClr val="0070C0"/>
                </a:solidFill>
              </a:rPr>
              <a:t>2015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14678" y="600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3" name="Picture 2" descr="http://img-fotki.yandex.ru/get/5105/200418627.4/0_1062a4_b5b8d1a9_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43900" y="571480"/>
            <a:ext cx="352449" cy="357190"/>
          </a:xfrm>
          <a:prstGeom prst="rect">
            <a:avLst/>
          </a:prstGeom>
          <a:noFill/>
        </p:spPr>
      </p:pic>
      <p:pic>
        <p:nvPicPr>
          <p:cNvPr id="14" name="Picture 8" descr="http://img-fotki.yandex.ru/get/9068/16969765.1b8/0_87bd9_13bca51d_M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72528" y="571480"/>
            <a:ext cx="455987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3857620" y="2428868"/>
            <a:ext cx="3643306" cy="14287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..</a:t>
            </a:r>
            <a:r>
              <a:rPr lang="ru-RU" sz="4000" b="1" dirty="0" err="1" smtClean="0">
                <a:solidFill>
                  <a:srgbClr val="0070C0"/>
                </a:solidFill>
              </a:rPr>
              <a:t>нварь</a:t>
            </a:r>
            <a:endParaRPr lang="ru-RU" sz="4000" b="1" dirty="0" smtClean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893603" y="2821777"/>
            <a:ext cx="14287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472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46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44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357818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7072330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3857620" y="2428868"/>
            <a:ext cx="3643306" cy="14287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ф..враль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107917" y="2821777"/>
            <a:ext cx="14287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472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46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44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5357818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30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857224" y="1142984"/>
            <a:ext cx="7858148" cy="264320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Ребята!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Сначала подумайте, 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потом выбирайте ответ! </a:t>
            </a:r>
          </a:p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Ошибок больше не допускайте!</a:t>
            </a:r>
          </a:p>
        </p:txBody>
      </p:sp>
      <p:sp>
        <p:nvSpPr>
          <p:cNvPr id="4" name="Пятно 2 3">
            <a:hlinkClick r:id="rId3" action="ppaction://hlinksldjump"/>
          </p:cNvPr>
          <p:cNvSpPr/>
          <p:nvPr/>
        </p:nvSpPr>
        <p:spPr>
          <a:xfrm>
            <a:off x="3714744" y="4357694"/>
            <a:ext cx="2571768" cy="1143008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Играть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1643042" y="1071546"/>
            <a:ext cx="6715140" cy="264320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Ошибка!</a:t>
            </a:r>
          </a:p>
        </p:txBody>
      </p:sp>
      <p:sp>
        <p:nvSpPr>
          <p:cNvPr id="4" name="Пятно 2 3">
            <a:hlinkClick r:id="rId3" action="ppaction://hlinksldjump"/>
          </p:cNvPr>
          <p:cNvSpPr/>
          <p:nvPr/>
        </p:nvSpPr>
        <p:spPr>
          <a:xfrm>
            <a:off x="3643306" y="4214818"/>
            <a:ext cx="3071834" cy="1143008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Сначала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1643042" y="1071546"/>
            <a:ext cx="6715140" cy="264320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Отлично!</a:t>
            </a:r>
          </a:p>
        </p:txBody>
      </p:sp>
      <p:sp>
        <p:nvSpPr>
          <p:cNvPr id="4" name="Пятно 2 3">
            <a:hlinkClick r:id="" action="ppaction://hlinkshowjump?jump=endshow"/>
          </p:cNvPr>
          <p:cNvSpPr/>
          <p:nvPr/>
        </p:nvSpPr>
        <p:spPr>
          <a:xfrm>
            <a:off x="3643306" y="4214818"/>
            <a:ext cx="3071834" cy="1143008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Выход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  <a:solidFill>
            <a:schemeClr val="bg1"/>
          </a:solidFill>
        </p:spPr>
        <p:txBody>
          <a:bodyPr/>
          <a:lstStyle/>
          <a:p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utilus Pompilius" pitchFamily="50" charset="-52"/>
              </a:rPr>
              <a:t>Фокина Лидия Петровна</a:t>
            </a:r>
            <a:endParaRPr lang="ru-RU" dirty="0">
              <a:ln>
                <a:solidFill>
                  <a:schemeClr val="bg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Моё фото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83590" y="1714489"/>
            <a:ext cx="3431220" cy="43550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latin typeface="Nautilus Pompilius" pitchFamily="50" charset="-52"/>
              </a:rPr>
              <a:t>учитель начальных классов первой квалификационной категории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latin typeface="Nautilus Pompilius" pitchFamily="50" charset="-52"/>
              </a:rPr>
              <a:t>МКОУ «СОШ ст. Евсино» </a:t>
            </a:r>
            <a:r>
              <a:rPr lang="ru-RU" dirty="0" err="1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latin typeface="Nautilus Pompilius" pitchFamily="50" charset="-52"/>
              </a:rPr>
              <a:t>Искитимского</a:t>
            </a: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latin typeface="Nautilus Pompilius" pitchFamily="50" charset="-52"/>
              </a:rPr>
              <a:t> района Новосибирской области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latin typeface="Nautilus Pompilius" pitchFamily="50" charset="-52"/>
                <a:hlinkClick r:id="rId3"/>
              </a:rPr>
              <a:t>Lidia.1975@mail.ru</a:t>
            </a:r>
            <a:endParaRPr lang="ru-RU" dirty="0" smtClean="0">
              <a:ln>
                <a:solidFill>
                  <a:schemeClr val="bg1"/>
                </a:solidFill>
              </a:ln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6" name="Picture 2" descr="http://img-fotki.yandex.ru/get/9355/16969765.195/0_7d68d_80f8cc2a_M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43834" y="5786454"/>
            <a:ext cx="1357302" cy="90939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428604"/>
            <a:ext cx="8643998" cy="342902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1504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Используемые источники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2857521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>
                <a:hlinkClick r:id="rId2"/>
              </a:rPr>
              <a:t>Фон</a:t>
            </a:r>
            <a:endParaRPr lang="ru-RU" sz="1600" dirty="0" smtClean="0"/>
          </a:p>
          <a:p>
            <a:pPr algn="ctr">
              <a:buNone/>
            </a:pPr>
            <a:r>
              <a:rPr lang="ru-RU" sz="1600" dirty="0" smtClean="0">
                <a:hlinkClick r:id="rId3"/>
              </a:rPr>
              <a:t>Заяц 1</a:t>
            </a:r>
            <a:endParaRPr lang="ru-RU" sz="1600" dirty="0" smtClean="0"/>
          </a:p>
          <a:p>
            <a:pPr algn="ctr">
              <a:buNone/>
            </a:pPr>
            <a:r>
              <a:rPr lang="ru-RU" sz="1600" dirty="0" smtClean="0">
                <a:hlinkClick r:id="rId4"/>
              </a:rPr>
              <a:t>Заяц 2</a:t>
            </a:r>
            <a:r>
              <a:rPr lang="ru-RU" sz="1600" dirty="0" smtClean="0"/>
              <a:t>  </a:t>
            </a:r>
          </a:p>
          <a:p>
            <a:pPr algn="ctr">
              <a:buNone/>
            </a:pPr>
            <a:r>
              <a:rPr lang="ru-RU" sz="1600" dirty="0" smtClean="0">
                <a:hlinkClick r:id="rId5"/>
              </a:rPr>
              <a:t>Снеговик</a:t>
            </a:r>
            <a:endParaRPr lang="ru-RU" sz="1600" dirty="0" smtClean="0"/>
          </a:p>
          <a:p>
            <a:pPr algn="ctr">
              <a:buNone/>
            </a:pPr>
            <a:r>
              <a:rPr lang="ru-RU" sz="1600" dirty="0" smtClean="0">
                <a:cs typeface="Times New Roman" pitchFamily="18" charset="0"/>
                <a:hlinkClick r:id="rId6"/>
              </a:rPr>
              <a:t>Конверт с открытками</a:t>
            </a:r>
          </a:p>
          <a:p>
            <a:pPr algn="ctr">
              <a:buNone/>
            </a:pPr>
            <a:r>
              <a:rPr lang="ru-RU" sz="1600" dirty="0" smtClean="0">
                <a:cs typeface="Times New Roman" pitchFamily="18" charset="0"/>
                <a:hlinkClick r:id="rId7"/>
              </a:rPr>
              <a:t>Заяц с карандашами</a:t>
            </a:r>
            <a:endParaRPr lang="ru-RU" sz="1600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dirty="0" smtClean="0">
                <a:cs typeface="Times New Roman" pitchFamily="18" charset="0"/>
                <a:hlinkClick r:id="rId8"/>
              </a:rPr>
              <a:t>Девочка в доме </a:t>
            </a:r>
            <a:endParaRPr lang="ru-RU" sz="1600" dirty="0" smtClean="0">
              <a:cs typeface="Times New Roman" pitchFamily="18" charset="0"/>
            </a:endParaRPr>
          </a:p>
          <a:p>
            <a:pPr algn="ctr">
              <a:buNone/>
            </a:pPr>
            <a:endParaRPr lang="ru-RU" sz="1600" dirty="0"/>
          </a:p>
        </p:txBody>
      </p:sp>
      <p:pic>
        <p:nvPicPr>
          <p:cNvPr id="5" name="Picture 2" descr="http://img-fotki.yandex.ru/get/9355/16969765.195/0_7d68d_80f8cc2a_M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643834" y="5786454"/>
            <a:ext cx="1357302" cy="9093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3214686"/>
            <a:ext cx="8143932" cy="612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200" b="1" dirty="0" smtClean="0">
                <a:solidFill>
                  <a:srgbClr val="0070C0"/>
                </a:solidFill>
              </a:rPr>
              <a:t>Зачётная работа №8 </a:t>
            </a: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solidFill>
                  <a:srgbClr val="0070C0"/>
                </a:solidFill>
              </a:rPr>
              <a:t>выполнена в рамках МК "</a:t>
            </a:r>
            <a:r>
              <a:rPr lang="ru-RU" sz="1200" b="1" dirty="0" smtClean="0">
                <a:solidFill>
                  <a:srgbClr val="0070C0"/>
                </a:solidFill>
                <a:hlinkClick r:id="rId11"/>
              </a:rPr>
              <a:t>Мои первые ЦОР</a:t>
            </a:r>
            <a:r>
              <a:rPr lang="ru-RU" sz="1200" b="1" dirty="0" smtClean="0">
                <a:solidFill>
                  <a:srgbClr val="0070C0"/>
                </a:solidFill>
              </a:rPr>
              <a:t>" на сайте </a:t>
            </a:r>
            <a:r>
              <a:rPr lang="ru-RU" sz="1200" b="1" dirty="0" err="1" smtClean="0">
                <a:solidFill>
                  <a:srgbClr val="0070C0"/>
                </a:solidFill>
              </a:rPr>
              <a:t>Салиш</a:t>
            </a:r>
            <a:r>
              <a:rPr lang="ru-RU" sz="1200" b="1" dirty="0" smtClean="0">
                <a:solidFill>
                  <a:srgbClr val="0070C0"/>
                </a:solidFill>
              </a:rPr>
              <a:t> С.С.</a:t>
            </a:r>
            <a:endParaRPr lang="ru-RU" sz="1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142844" y="285728"/>
            <a:ext cx="8786842" cy="364333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Ребята!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Я приготовил для вас игру. Она нетрудная, но хочу вас предупредить, если вы неверно ответите на вопрос, то начнёте игру с самого начала.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Желаю удачи!</a:t>
            </a:r>
          </a:p>
        </p:txBody>
      </p:sp>
      <p:sp>
        <p:nvSpPr>
          <p:cNvPr id="4" name="Пятно 2 3">
            <a:hlinkClick r:id="rId3" action="ppaction://hlinksldjump"/>
          </p:cNvPr>
          <p:cNvSpPr/>
          <p:nvPr/>
        </p:nvSpPr>
        <p:spPr>
          <a:xfrm>
            <a:off x="3714744" y="4357694"/>
            <a:ext cx="2571768" cy="1143008"/>
          </a:xfrm>
          <a:prstGeom prst="irregularSeal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Играть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3857620" y="2428868"/>
            <a:ext cx="3643306" cy="14287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rgbClr val="0070C0"/>
                </a:solidFill>
              </a:rPr>
              <a:t>вет</a:t>
            </a:r>
            <a:r>
              <a:rPr lang="ru-RU" sz="4000" b="1" dirty="0" smtClean="0">
                <a:solidFill>
                  <a:srgbClr val="0070C0"/>
                </a:solidFill>
              </a:rPr>
              <a:t>..</a:t>
            </a:r>
            <a:r>
              <a:rPr lang="ru-RU" sz="4000" b="1" dirty="0" err="1" smtClean="0">
                <a:solidFill>
                  <a:srgbClr val="0070C0"/>
                </a:solidFill>
              </a:rPr>
              <a:t>р</a:t>
            </a:r>
            <a:endParaRPr lang="ru-RU" sz="4000" b="1" dirty="0" smtClean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536413" y="2821777"/>
            <a:ext cx="14287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ятно 1 7">
            <a:hlinkClick r:id="rId4" action="ppaction://hlinksldjump" highlightClick="1">
              <a:snd r:embed="rId5" name="voltage.wav"/>
            </a:hlinkClick>
          </p:cNvPr>
          <p:cNvSpPr/>
          <p:nvPr/>
        </p:nvSpPr>
        <p:spPr>
          <a:xfrm>
            <a:off x="571472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4" action="ppaction://hlinksldjump" highlightClick="1">
              <a:snd r:embed="rId5" name="voltage.wav"/>
            </a:hlinkClick>
          </p:cNvPr>
          <p:cNvSpPr/>
          <p:nvPr/>
        </p:nvSpPr>
        <p:spPr>
          <a:xfrm>
            <a:off x="2214546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4" action="ppaction://hlinksldjump" highlightClick="1">
              <a:snd r:embed="rId5" name="voltage.wav"/>
            </a:hlinkClick>
          </p:cNvPr>
          <p:cNvSpPr/>
          <p:nvPr/>
        </p:nvSpPr>
        <p:spPr>
          <a:xfrm>
            <a:off x="3714744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6" action="ppaction://hlinksldjump" highlightClick="1">
              <a:snd r:embed="rId7" name="wind.wav"/>
            </a:hlinkClick>
          </p:cNvPr>
          <p:cNvSpPr/>
          <p:nvPr/>
        </p:nvSpPr>
        <p:spPr>
          <a:xfrm>
            <a:off x="5357818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4" action="ppaction://hlinksldjump" highlightClick="1">
              <a:snd r:embed="rId5" name="voltage.wav"/>
            </a:hlinkClick>
          </p:cNvPr>
          <p:cNvSpPr/>
          <p:nvPr/>
        </p:nvSpPr>
        <p:spPr>
          <a:xfrm>
            <a:off x="7072330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3857620" y="2428868"/>
            <a:ext cx="3643306" cy="14287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д..</a:t>
            </a:r>
            <a:r>
              <a:rPr lang="ru-RU" sz="4000" b="1" dirty="0" err="1" smtClean="0">
                <a:solidFill>
                  <a:srgbClr val="0070C0"/>
                </a:solidFill>
              </a:rPr>
              <a:t>кабрь</a:t>
            </a:r>
            <a:endParaRPr lang="ru-RU" sz="4000" b="1" dirty="0" smtClean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750727" y="2821777"/>
            <a:ext cx="14287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472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46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44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5357818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30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3857620" y="2428868"/>
            <a:ext cx="3643306" cy="14287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ин..</a:t>
            </a:r>
            <a:r>
              <a:rPr lang="ru-RU" sz="4000" b="1" dirty="0" err="1" smtClean="0">
                <a:solidFill>
                  <a:srgbClr val="0070C0"/>
                </a:solidFill>
              </a:rPr>
              <a:t>й</a:t>
            </a:r>
            <a:endParaRPr lang="ru-RU" sz="4000" b="1" dirty="0" smtClean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393537" y="2821777"/>
            <a:ext cx="14287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472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46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44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5357818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30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3857620" y="2428868"/>
            <a:ext cx="3643306" cy="14287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к..</a:t>
            </a:r>
            <a:r>
              <a:rPr lang="ru-RU" sz="4000" b="1" dirty="0" err="1" smtClean="0">
                <a:solidFill>
                  <a:srgbClr val="0070C0"/>
                </a:solidFill>
              </a:rPr>
              <a:t>ньки</a:t>
            </a:r>
            <a:endParaRPr lang="ru-RU" sz="4000" b="1" dirty="0" smtClean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465107" y="2821777"/>
            <a:ext cx="14287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472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2214546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44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357818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30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3857620" y="2428868"/>
            <a:ext cx="3643306" cy="14287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м..</a:t>
            </a:r>
            <a:r>
              <a:rPr lang="ru-RU" sz="4000" b="1" dirty="0" err="1" smtClean="0">
                <a:solidFill>
                  <a:srgbClr val="0070C0"/>
                </a:solidFill>
              </a:rPr>
              <a:t>тель</a:t>
            </a:r>
            <a:endParaRPr lang="ru-RU" sz="4000" b="1" dirty="0" smtClean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965041" y="2821777"/>
            <a:ext cx="14287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472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2214546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44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5357818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30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3857620" y="2428868"/>
            <a:ext cx="3643306" cy="14287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м..роз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179355" y="2821777"/>
            <a:ext cx="14287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71472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5" action="ppaction://hlinksldjump" highlightClick="1">
              <a:snd r:embed="rId6" name="wind.wav"/>
            </a:hlinkClick>
          </p:cNvPr>
          <p:cNvSpPr/>
          <p:nvPr/>
        </p:nvSpPr>
        <p:spPr>
          <a:xfrm>
            <a:off x="2214546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3714744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5357818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3" action="ppaction://hlinksldjump" highlightClick="1">
              <a:snd r:embed="rId4" name="voltage.wav"/>
            </a:hlinkClick>
          </p:cNvPr>
          <p:cNvSpPr/>
          <p:nvPr/>
        </p:nvSpPr>
        <p:spPr>
          <a:xfrm>
            <a:off x="7072330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5907/cadi-1986.518/0_8027a_d3d260d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857884" y="3643314"/>
            <a:ext cx="2928958" cy="2928958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 flipH="1">
            <a:off x="3857620" y="2428868"/>
            <a:ext cx="3643306" cy="142876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п..</a:t>
            </a:r>
            <a:r>
              <a:rPr lang="ru-RU" sz="4000" b="1" dirty="0" err="1" smtClean="0">
                <a:solidFill>
                  <a:srgbClr val="0070C0"/>
                </a:solidFill>
              </a:rPr>
              <a:t>льто</a:t>
            </a:r>
            <a:endParaRPr lang="ru-RU" sz="4000" b="1" dirty="0" smtClean="0">
              <a:solidFill>
                <a:srgbClr val="0070C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465107" y="2821777"/>
            <a:ext cx="14287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ятно 1 6">
            <a:hlinkClick r:id="rId3" action="ppaction://hlinksldjump" highlightClick="1">
              <a:snd r:embed="rId4" name="wind.wav"/>
            </a:hlinkClick>
          </p:cNvPr>
          <p:cNvSpPr/>
          <p:nvPr/>
        </p:nvSpPr>
        <p:spPr>
          <a:xfrm>
            <a:off x="571472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а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9" name="Пятно 1 8">
            <a:hlinkClick r:id="rId5" action="ppaction://hlinksldjump" highlightClick="1">
              <a:snd r:embed="rId6" name="voltage.wav"/>
            </a:hlinkClick>
          </p:cNvPr>
          <p:cNvSpPr/>
          <p:nvPr/>
        </p:nvSpPr>
        <p:spPr>
          <a:xfrm>
            <a:off x="2214546" y="500042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о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0" name="Пятно 1 9">
            <a:hlinkClick r:id="rId5" action="ppaction://hlinksldjump" highlightClick="1">
              <a:snd r:embed="rId6" name="voltage.wav"/>
            </a:hlinkClick>
          </p:cNvPr>
          <p:cNvSpPr/>
          <p:nvPr/>
        </p:nvSpPr>
        <p:spPr>
          <a:xfrm>
            <a:off x="3714744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Пятно 1 10">
            <a:hlinkClick r:id="rId5" action="ppaction://hlinksldjump" highlightClick="1">
              <a:snd r:embed="rId6" name="voltage.wav"/>
            </a:hlinkClick>
          </p:cNvPr>
          <p:cNvSpPr/>
          <p:nvPr/>
        </p:nvSpPr>
        <p:spPr>
          <a:xfrm>
            <a:off x="5357818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2" name="Пятно 1 11">
            <a:hlinkClick r:id="rId5" action="ppaction://hlinksldjump" highlightClick="1">
              <a:snd r:embed="rId6" name="voltage.wav"/>
            </a:hlinkClick>
          </p:cNvPr>
          <p:cNvSpPr/>
          <p:nvPr/>
        </p:nvSpPr>
        <p:spPr>
          <a:xfrm>
            <a:off x="7072330" y="571480"/>
            <a:ext cx="1285884" cy="1214446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я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198</Words>
  <Application>Microsoft Office PowerPoint</Application>
  <PresentationFormat>Экран (4:3)</PresentationFormat>
  <Paragraphs>88</Paragraphs>
  <Slides>16</Slides>
  <Notes>1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BeeskneesCTT</vt:lpstr>
      <vt:lpstr>Nautilus Pompilius</vt:lpstr>
      <vt:lpstr>Wingdings</vt:lpstr>
      <vt:lpstr>Times New Roman</vt:lpstr>
      <vt:lpstr>Тема Office</vt:lpstr>
      <vt:lpstr>Словарные  слова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Фокина Лидия Петровна</vt:lpstr>
      <vt:lpstr>Используемые источники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17</cp:revision>
  <dcterms:created xsi:type="dcterms:W3CDTF">2013-12-04T14:19:14Z</dcterms:created>
  <dcterms:modified xsi:type="dcterms:W3CDTF">2015-06-10T11:39:45Z</dcterms:modified>
</cp:coreProperties>
</file>