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874" autoAdjust="0"/>
  </p:normalViewPr>
  <p:slideViewPr>
    <p:cSldViewPr>
      <p:cViewPr varScale="1">
        <p:scale>
          <a:sx n="97" d="100"/>
          <a:sy n="97" d="100"/>
        </p:scale>
        <p:origin x="-11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79;&#1086;&#1086;&#1087;&#1072;&#1088;&#1082;\&#1060;&#1080;&#1083;&#1100;&#1084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172200" cy="1894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opark-v-tail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3531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424936" cy="63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32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5143512"/>
            <a:ext cx="5525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32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786874" cy="468631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Звуки </a:t>
            </a:r>
            <a:r>
              <a:rPr lang="ru-RU" sz="6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[л]</a:t>
            </a:r>
            <a:r>
              <a:rPr lang="ru-RU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6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6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6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’]</a:t>
            </a:r>
            <a:r>
              <a:rPr lang="ru-RU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6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[м]</a:t>
            </a:r>
            <a:r>
              <a:rPr lang="ru-RU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6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6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6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’]</a:t>
            </a:r>
            <a:r>
              <a:rPr lang="ru-RU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 </a:t>
            </a:r>
            <a:br>
              <a:rPr lang="ru-RU" sz="6600" dirty="0" smtClean="0"/>
            </a:br>
            <a:r>
              <a:rPr lang="ru-RU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буквы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 </a:t>
            </a:r>
            <a:r>
              <a:rPr lang="ru-RU" sz="6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М </a:t>
            </a:r>
            <a:r>
              <a:rPr lang="ru-RU" sz="6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0"/>
            <a:ext cx="206886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e00ec3dc6974e29c71bb43793b526813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0"/>
            <a:ext cx="55853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0ec3dc6974e29c71bb43793b526813 - копия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47" y="0"/>
            <a:ext cx="55853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8" y="214290"/>
            <a:ext cx="7993887" cy="578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0"/>
            <a:ext cx="396044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0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ETAIL_PICTURE_650888_396747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572560" cy="6858000"/>
          </a:xfrm>
          <a:prstGeom prst="rect">
            <a:avLst/>
          </a:prstGeom>
        </p:spPr>
      </p:pic>
      <p:pic>
        <p:nvPicPr>
          <p:cNvPr id="5" name="Рисунок 4" descr="9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05064"/>
            <a:ext cx="3524275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AIL_PICTURE_650888_396747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428868"/>
            <a:ext cx="4343400" cy="4105656"/>
          </a:xfrm>
          <a:prstGeom prst="rect">
            <a:avLst/>
          </a:prstGeom>
        </p:spPr>
      </p:pic>
      <p:pic>
        <p:nvPicPr>
          <p:cNvPr id="2" name="Рисунок 1" descr="9504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471490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8640"/>
            <a:ext cx="3466173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 descr="9755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0"/>
            <a:ext cx="7996759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</TotalTime>
  <Words>5</Words>
  <Application>Microsoft Office PowerPoint</Application>
  <PresentationFormat>Экран (4:3)</PresentationFormat>
  <Paragraphs>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PowerPoint</vt:lpstr>
      <vt:lpstr>Презентация PowerPoint</vt:lpstr>
      <vt:lpstr>Звуки  [л], [л’], [м], [м’],   буквы Л л, М 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123</cp:lastModifiedBy>
  <cp:revision>25</cp:revision>
  <dcterms:created xsi:type="dcterms:W3CDTF">2015-10-06T20:01:56Z</dcterms:created>
  <dcterms:modified xsi:type="dcterms:W3CDTF">2015-10-08T13:12:29Z</dcterms:modified>
</cp:coreProperties>
</file>