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827B-B007-452F-97B3-51CA2994C3DA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DFEC-A2D8-47D6-8DDE-8D6F2D013D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827B-B007-452F-97B3-51CA2994C3DA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DFEC-A2D8-47D6-8DDE-8D6F2D013D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827B-B007-452F-97B3-51CA2994C3DA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DFEC-A2D8-47D6-8DDE-8D6F2D013D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827B-B007-452F-97B3-51CA2994C3DA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DFEC-A2D8-47D6-8DDE-8D6F2D013D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827B-B007-452F-97B3-51CA2994C3DA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DFEC-A2D8-47D6-8DDE-8D6F2D013D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827B-B007-452F-97B3-51CA2994C3DA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DFEC-A2D8-47D6-8DDE-8D6F2D013D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827B-B007-452F-97B3-51CA2994C3DA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DFEC-A2D8-47D6-8DDE-8D6F2D013D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827B-B007-452F-97B3-51CA2994C3DA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DFEC-A2D8-47D6-8DDE-8D6F2D013D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827B-B007-452F-97B3-51CA2994C3DA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DFEC-A2D8-47D6-8DDE-8D6F2D013D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827B-B007-452F-97B3-51CA2994C3DA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DFEC-A2D8-47D6-8DDE-8D6F2D013D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827B-B007-452F-97B3-51CA2994C3DA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DFEC-A2D8-47D6-8DDE-8D6F2D013D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0827B-B007-452F-97B3-51CA2994C3DA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ADFEC-A2D8-47D6-8DDE-8D6F2D013D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Деление текста на предложения</a:t>
            </a:r>
            <a:endParaRPr lang="ru-RU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Развитие речи 2 класс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1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052736"/>
            <a:ext cx="8172400" cy="51460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301034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i="1" dirty="0" smtClean="0"/>
              <a:t>Приближалась осень по небу часто плывут тучки  накрапывает дождик  дует холодный ветерок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147248" cy="327322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i="1" dirty="0" smtClean="0"/>
          </a:p>
          <a:p>
            <a:r>
              <a:rPr lang="ru-RU" sz="4600" dirty="0" smtClean="0"/>
              <a:t>Выделить </a:t>
            </a:r>
            <a:r>
              <a:rPr lang="ru-RU" sz="4600" dirty="0"/>
              <a:t>голосом каждое предложение, определить сколько </a:t>
            </a:r>
            <a:r>
              <a:rPr lang="ru-RU" sz="4600" dirty="0" smtClean="0"/>
              <a:t>предложений? </a:t>
            </a:r>
            <a:endParaRPr lang="ru-RU" sz="4600" dirty="0"/>
          </a:p>
          <a:p>
            <a:r>
              <a:rPr lang="ru-RU" sz="4600" dirty="0"/>
              <a:t>- О ком и что именно говорится в 1 предложении?</a:t>
            </a:r>
          </a:p>
          <a:p>
            <a:r>
              <a:rPr lang="ru-RU" sz="4600" dirty="0"/>
              <a:t>- Сколько в нём слов?</a:t>
            </a:r>
          </a:p>
          <a:p>
            <a:r>
              <a:rPr lang="ru-RU" sz="4600" dirty="0"/>
              <a:t>- Как надо обозначить границы этого предложения на письме?</a:t>
            </a:r>
          </a:p>
          <a:p>
            <a:r>
              <a:rPr lang="ru-RU" sz="4600" dirty="0"/>
              <a:t>- Произнесём хором предложение.</a:t>
            </a:r>
          </a:p>
          <a:p>
            <a:pPr>
              <a:buNone/>
            </a:pPr>
            <a:endParaRPr lang="ru-RU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5530626"/>
          </a:xfrm>
        </p:spPr>
        <p:txBody>
          <a:bodyPr>
            <a:noAutofit/>
          </a:bodyPr>
          <a:lstStyle/>
          <a:p>
            <a:r>
              <a:rPr lang="ru-RU" sz="7200" i="1" dirty="0" smtClean="0"/>
              <a:t>Приближалась осень </a:t>
            </a:r>
            <a:br>
              <a:rPr lang="ru-RU" sz="7200" i="1" dirty="0" smtClean="0"/>
            </a:br>
            <a:r>
              <a:rPr lang="ru-RU" sz="7200" i="1" dirty="0" smtClean="0"/>
              <a:t>по небу  часто  плывут тучки   накрапывает дождик      дует  </a:t>
            </a:r>
            <a:br>
              <a:rPr lang="ru-RU" sz="7200" i="1" dirty="0" smtClean="0"/>
            </a:br>
            <a:r>
              <a:rPr lang="ru-RU" sz="7200" i="1" dirty="0" smtClean="0"/>
              <a:t>холодный ветерок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686800" y="5805264"/>
            <a:ext cx="457200" cy="3208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8-конечная звезда 3"/>
          <p:cNvSpPr/>
          <p:nvPr/>
        </p:nvSpPr>
        <p:spPr>
          <a:xfrm>
            <a:off x="8676456" y="476672"/>
            <a:ext cx="467544" cy="482352"/>
          </a:xfrm>
          <a:prstGeom prst="star8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764704"/>
            <a:ext cx="792088" cy="12003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7200" i="1" dirty="0" smtClean="0"/>
              <a:t>П</a:t>
            </a:r>
            <a:endParaRPr lang="ru-RU" sz="7200" i="1" dirty="0"/>
          </a:p>
        </p:txBody>
      </p:sp>
      <p:sp>
        <p:nvSpPr>
          <p:cNvPr id="6" name="8-конечная звезда 5"/>
          <p:cNvSpPr/>
          <p:nvPr/>
        </p:nvSpPr>
        <p:spPr>
          <a:xfrm>
            <a:off x="7452320" y="2492896"/>
            <a:ext cx="432048" cy="410344"/>
          </a:xfrm>
          <a:prstGeom prst="star8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7" name="8-конечная звезда 6"/>
          <p:cNvSpPr/>
          <p:nvPr/>
        </p:nvSpPr>
        <p:spPr>
          <a:xfrm>
            <a:off x="4427984" y="4797152"/>
            <a:ext cx="432048" cy="410344"/>
          </a:xfrm>
          <a:prstGeom prst="star8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8" name="8-конечная звезда 7"/>
          <p:cNvSpPr/>
          <p:nvPr/>
        </p:nvSpPr>
        <p:spPr>
          <a:xfrm>
            <a:off x="8316416" y="5949280"/>
            <a:ext cx="432048" cy="410344"/>
          </a:xfrm>
          <a:prstGeom prst="star8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664" y="2852936"/>
            <a:ext cx="792088" cy="12003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7200" i="1" dirty="0"/>
              <a:t>Н</a:t>
            </a:r>
            <a:endParaRPr lang="ru-RU" sz="7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4005064"/>
            <a:ext cx="792088" cy="12003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7200" i="1" dirty="0"/>
              <a:t>Д</a:t>
            </a:r>
            <a:endParaRPr lang="ru-RU" sz="7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426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Выбрать из записанных  заглавий самое подходящее.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805264"/>
            <a:ext cx="2448272" cy="105273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6600" dirty="0" smtClean="0"/>
              <a:t>     </a:t>
            </a:r>
            <a:r>
              <a:rPr lang="ru-RU" sz="10100" dirty="0" smtClean="0"/>
              <a:t>Осень</a:t>
            </a:r>
          </a:p>
          <a:p>
            <a:pPr>
              <a:buNone/>
            </a:pPr>
            <a:r>
              <a:rPr lang="ru-RU" sz="6600" dirty="0" smtClean="0"/>
              <a:t>    </a:t>
            </a:r>
          </a:p>
          <a:p>
            <a:endParaRPr lang="ru-RU" sz="6600" dirty="0"/>
          </a:p>
        </p:txBody>
      </p:sp>
      <p:pic>
        <p:nvPicPr>
          <p:cNvPr id="4" name="Содержимое 9" descr="1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772816"/>
            <a:ext cx="4923464" cy="31002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2411760" y="5445224"/>
            <a:ext cx="3168352" cy="11152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Скоро осень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615608" y="4797152"/>
            <a:ext cx="3528392" cy="11247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Похолодало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i="1" dirty="0" smtClean="0"/>
              <a:t>Скоро осень.</a:t>
            </a:r>
            <a:endParaRPr lang="ru-RU" sz="7200" i="1" dirty="0"/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0" y="1484783"/>
            <a:ext cx="9144000" cy="51706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ru-RU" sz="6600" i="1" dirty="0" smtClean="0"/>
              <a:t>Приближалась осень по небу часто плывут тучки  накрапывает дождик  дует холодный ветерок</a:t>
            </a:r>
            <a:endParaRPr lang="ru-RU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800" i="1" dirty="0" smtClean="0"/>
              <a:t>Скоро осень.</a:t>
            </a:r>
          </a:p>
          <a:p>
            <a:pPr>
              <a:buNone/>
            </a:pPr>
            <a:r>
              <a:rPr lang="ru-RU" sz="4800" i="1" dirty="0"/>
              <a:t> </a:t>
            </a:r>
            <a:r>
              <a:rPr lang="ru-RU" sz="4800" i="1" dirty="0" smtClean="0"/>
              <a:t> Приближалась осень. По небу плывут тучки. Накрапывает дождик. Дует холодный ветерок.</a:t>
            </a:r>
          </a:p>
          <a:p>
            <a:pPr algn="ctr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3212976"/>
            <a:ext cx="43204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084168" y="3140968"/>
            <a:ext cx="43204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99992" y="3933056"/>
            <a:ext cx="43204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699792" y="4725144"/>
            <a:ext cx="43204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365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78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Деление текста на предложения</vt:lpstr>
      <vt:lpstr>Слайд 2</vt:lpstr>
      <vt:lpstr>Приближалась осень по небу часто плывут тучки  накрапывает дождик  дует холодный ветерок</vt:lpstr>
      <vt:lpstr>Приближалась осень  по небу  часто  плывут тучки   накрапывает дождик      дует   холодный ветерок</vt:lpstr>
      <vt:lpstr>Выбрать из записанных  заглавий самое подходящее. </vt:lpstr>
      <vt:lpstr>Скоро осень.</vt:lpstr>
      <vt:lpstr>Проверь себя!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текста на предложения</dc:title>
  <dc:creator>Чечёткина Д. Ю.</dc:creator>
  <cp:lastModifiedBy>Чечёткина Д. Ю.</cp:lastModifiedBy>
  <cp:revision>5</cp:revision>
  <dcterms:created xsi:type="dcterms:W3CDTF">2015-10-11T12:52:38Z</dcterms:created>
  <dcterms:modified xsi:type="dcterms:W3CDTF">2015-10-11T13:34:28Z</dcterms:modified>
</cp:coreProperties>
</file>