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70" r:id="rId3"/>
    <p:sldId id="272" r:id="rId4"/>
    <p:sldId id="277" r:id="rId5"/>
    <p:sldId id="268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>
      <p:cViewPr>
        <p:scale>
          <a:sx n="50" d="100"/>
          <a:sy n="50" d="100"/>
        </p:scale>
        <p:origin x="-238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CEDD5-B135-4B36-9E1D-BA640613ADF5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BD09-6068-4A31-8B15-37AD0948E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B62F40-AFDA-42B3-A13F-08AFA463C46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FA1FD0-D9C1-4E44-8A23-7B264A3E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46805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Коллективная </a:t>
            </a:r>
            <a:r>
              <a:rPr lang="ru-RU" sz="5400" dirty="0">
                <a:solidFill>
                  <a:srgbClr val="FF0000"/>
                </a:solidFill>
              </a:rPr>
              <a:t>творческая деятельность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в группе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4 </a:t>
            </a:r>
            <a:r>
              <a:rPr lang="ru-RU" sz="5400" dirty="0">
                <a:solidFill>
                  <a:srgbClr val="FF0000"/>
                </a:solidFill>
              </a:rPr>
              <a:t>«Б» </a:t>
            </a:r>
            <a:r>
              <a:rPr lang="ru-RU" sz="5400" dirty="0" smtClean="0">
                <a:solidFill>
                  <a:srgbClr val="FF0000"/>
                </a:solidFill>
              </a:rPr>
              <a:t>класса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3568" y="6165304"/>
            <a:ext cx="7772400" cy="21602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                    </a:t>
            </a:r>
            <a:endParaRPr lang="ru-RU" b="1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68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Desktop\мама фото\DSCN0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967"/>
            <a:ext cx="8821713" cy="66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Светлана\Desktop\мама фото\DSCN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136" y="530225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лана\Desktop\мама фото\DSCN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мама фото\DSCN0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Итог занятия</a:t>
            </a:r>
            <a:endParaRPr lang="ru-RU" dirty="0"/>
          </a:p>
        </p:txBody>
      </p:sp>
      <p:pic>
        <p:nvPicPr>
          <p:cNvPr id="3074" name="Picture 2" descr="C:\Users\Светлана\Desktop\мама фото\DSCN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548680"/>
            <a:ext cx="6745353" cy="50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внимание!!!</a:t>
            </a:r>
            <a:endParaRPr lang="ru-RU" sz="8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8</Words>
  <Application>Microsoft Office PowerPoint</Application>
  <PresentationFormat>Экран (4:3)</PresentationFormat>
  <Paragraphs>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   Коллективная творческая деятельность в группе  4 «Б» класса</vt:lpstr>
      <vt:lpstr>Презентация PowerPoint</vt:lpstr>
      <vt:lpstr>Презентация PowerPoint</vt:lpstr>
      <vt:lpstr>Презентация PowerPoint</vt:lpstr>
      <vt:lpstr>Итог занятия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</dc:title>
  <dc:creator>Admin</dc:creator>
  <cp:lastModifiedBy>Светлана</cp:lastModifiedBy>
  <cp:revision>25</cp:revision>
  <dcterms:created xsi:type="dcterms:W3CDTF">2013-01-28T18:46:39Z</dcterms:created>
  <dcterms:modified xsi:type="dcterms:W3CDTF">2015-10-08T17:44:50Z</dcterms:modified>
</cp:coreProperties>
</file>