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"/>
  </p:notesMasterIdLst>
  <p:sldIdLst>
    <p:sldId id="316" r:id="rId2"/>
    <p:sldId id="307" r:id="rId3"/>
    <p:sldId id="308" r:id="rId4"/>
    <p:sldId id="26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7" autoAdjust="0"/>
  </p:normalViewPr>
  <p:slideViewPr>
    <p:cSldViewPr>
      <p:cViewPr>
        <p:scale>
          <a:sx n="50" d="100"/>
          <a:sy n="50" d="100"/>
        </p:scale>
        <p:origin x="-2386" y="-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CEDD5-B135-4B36-9E1D-BA640613ADF5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DBD09-6068-4A31-8B15-37AD0948E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593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62F40-AFDA-42B3-A13F-08AFA463C46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FA1FD0-D9C1-4E44-8A23-7B264A3EF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62F40-AFDA-42B3-A13F-08AFA463C46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FA1FD0-D9C1-4E44-8A23-7B264A3EF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62F40-AFDA-42B3-A13F-08AFA463C46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FA1FD0-D9C1-4E44-8A23-7B264A3EF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62F40-AFDA-42B3-A13F-08AFA463C46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FA1FD0-D9C1-4E44-8A23-7B264A3EF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62F40-AFDA-42B3-A13F-08AFA463C46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FA1FD0-D9C1-4E44-8A23-7B264A3EF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62F40-AFDA-42B3-A13F-08AFA463C46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FA1FD0-D9C1-4E44-8A23-7B264A3EF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62F40-AFDA-42B3-A13F-08AFA463C46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FA1FD0-D9C1-4E44-8A23-7B264A3EF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62F40-AFDA-42B3-A13F-08AFA463C46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FA1FD0-D9C1-4E44-8A23-7B264A3EF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62F40-AFDA-42B3-A13F-08AFA463C46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FA1FD0-D9C1-4E44-8A23-7B264A3EF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62F40-AFDA-42B3-A13F-08AFA463C46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FA1FD0-D9C1-4E44-8A23-7B264A3EF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62F40-AFDA-42B3-A13F-08AFA463C46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FA1FD0-D9C1-4E44-8A23-7B264A3EF7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FB62F40-AFDA-42B3-A13F-08AFA463C46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9FA1FD0-D9C1-4E44-8A23-7B264A3EF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Светлана\Desktop\мама фото\DSCN08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62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Светлана\Desktop\мама фото\DSCN08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Светлана\Desktop\мама фото\DSCN08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Светлана\Desktop\мама фото\DSCN08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064896" cy="4846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8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за внимание!!!</a:t>
            </a:r>
            <a:endParaRPr lang="ru-RU" sz="88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34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276</TotalTime>
  <Words>4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Оригами</dc:title>
  <dc:creator>Admin</dc:creator>
  <cp:lastModifiedBy>Светлана</cp:lastModifiedBy>
  <cp:revision>28</cp:revision>
  <dcterms:created xsi:type="dcterms:W3CDTF">2013-01-28T18:46:39Z</dcterms:created>
  <dcterms:modified xsi:type="dcterms:W3CDTF">2015-10-08T17:10:10Z</dcterms:modified>
</cp:coreProperties>
</file>