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1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Вот какие работы могут выполнить мастера!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240359" cy="239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3183713" cy="240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90953"/>
            <a:ext cx="3456384" cy="2252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82807"/>
            <a:ext cx="3075633" cy="2306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48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Какую работу будем выполнять мы?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338876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60032" y="2060848"/>
            <a:ext cx="3816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Загляни в осенний сад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Чудо - Мячики висят.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Красноватый, спелый бок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Ребятишкам на зубок.</a:t>
            </a:r>
          </a:p>
        </p:txBody>
      </p:sp>
    </p:spTree>
    <p:extLst>
      <p:ext uri="{BB962C8B-B14F-4D97-AF65-F5344CB8AC3E}">
        <p14:creationId xmlns:p14="http://schemas.microsoft.com/office/powerpoint/2010/main" val="121936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92447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Техника работы с яичной скорлупой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16832"/>
            <a:ext cx="7450989" cy="4374014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Обвести шаблон на картоне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Отделить от скорлупы внутреннюю пленочку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Намазать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небольшой фрагмент рисунка клеем ПВА</a:t>
            </a: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Отламывая маленький кусочек скорлупы накладываем на смазанное клеем место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Кусочки яичной скорлупы следует располагать с небольшим расстоянием друг от друга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Расстояние должно быть примерно одинаковое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Заполнив один фрагмент рисунка переходите к выполнению другого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После высыхания рисунок можно раскрасить акриловыми красками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86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90</Words>
  <Application>Microsoft Office PowerPoint</Application>
  <PresentationFormat>Экран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Spring</vt:lpstr>
      <vt:lpstr>Вот какие работы могут выполнить мастера!</vt:lpstr>
      <vt:lpstr>Какую работу будем выполнять мы?</vt:lpstr>
      <vt:lpstr>Техника работы с яичной скорлупой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работы с яичной скорлупой</dc:title>
  <dc:creator>Сергеенко</dc:creator>
  <cp:lastModifiedBy>Сергеенко</cp:lastModifiedBy>
  <cp:revision>13</cp:revision>
  <dcterms:created xsi:type="dcterms:W3CDTF">2014-11-20T18:02:01Z</dcterms:created>
  <dcterms:modified xsi:type="dcterms:W3CDTF">2015-09-30T17:40:41Z</dcterms:modified>
</cp:coreProperties>
</file>