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56" r:id="rId4"/>
    <p:sldId id="258" r:id="rId5"/>
    <p:sldId id="264" r:id="rId6"/>
    <p:sldId id="267" r:id="rId7"/>
    <p:sldId id="268" r:id="rId8"/>
    <p:sldId id="261" r:id="rId9"/>
    <p:sldId id="263" r:id="rId10"/>
    <p:sldId id="262" r:id="rId11"/>
    <p:sldId id="265" r:id="rId12"/>
    <p:sldId id="269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7" autoAdjust="0"/>
    <p:restoredTop sz="94665" autoAdjust="0"/>
  </p:normalViewPr>
  <p:slideViewPr>
    <p:cSldViewPr>
      <p:cViewPr varScale="1">
        <p:scale>
          <a:sx n="78" d="100"/>
          <a:sy n="78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85164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Segoe Print" pitchFamily="2" charset="0"/>
              </a:rPr>
              <a:t>МКОУ «</a:t>
            </a:r>
            <a:r>
              <a:rPr lang="ru-RU" sz="4000" dirty="0" err="1" smtClean="0">
                <a:solidFill>
                  <a:srgbClr val="FF0000"/>
                </a:solidFill>
                <a:latin typeface="Segoe Print" pitchFamily="2" charset="0"/>
              </a:rPr>
              <a:t>Малобичинская</a:t>
            </a:r>
            <a:r>
              <a:rPr lang="ru-RU" sz="4000" dirty="0" smtClean="0">
                <a:solidFill>
                  <a:srgbClr val="FF0000"/>
                </a:solidFill>
                <a:latin typeface="Segoe Print" pitchFamily="2" charset="0"/>
              </a:rPr>
              <a:t> СОШ»</a:t>
            </a:r>
            <a:endParaRPr lang="ru-RU" sz="4000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Род имён существительных</a:t>
            </a:r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5181600"/>
            <a:ext cx="52084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Segoe Print" pitchFamily="2" charset="0"/>
              </a:rPr>
              <a:t>Подготовила учитель начальных классов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  <a:latin typeface="Segoe Print" pitchFamily="2" charset="0"/>
              </a:rPr>
              <a:t>Алимбаева Ляля </a:t>
            </a:r>
            <a:r>
              <a:rPr lang="ru-RU" dirty="0" err="1" smtClean="0">
                <a:solidFill>
                  <a:srgbClr val="0070C0"/>
                </a:solidFill>
                <a:latin typeface="Segoe Print" pitchFamily="2" charset="0"/>
              </a:rPr>
              <a:t>Тухтаровна</a:t>
            </a:r>
            <a:endParaRPr lang="ru-RU" dirty="0">
              <a:solidFill>
                <a:srgbClr val="0070C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81000" y="381000"/>
            <a:ext cx="86106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Природа(она) (ж.р.) –зимняя природа,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Небо(оно) (с.р.) – зимнее небо, 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пейзаж (он)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м.р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зимний пейзаж</a:t>
            </a:r>
          </a:p>
        </p:txBody>
      </p:sp>
      <p:pic>
        <p:nvPicPr>
          <p:cNvPr id="3" name="Picture 4" descr="BD0491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3886200"/>
            <a:ext cx="2220912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BD0497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468813"/>
            <a:ext cx="2271712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52400" y="228600"/>
            <a:ext cx="8844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чувствовали себя на уроке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066800" y="1676400"/>
            <a:ext cx="5930341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Оцени свою работу: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1 - понятность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заданий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– трудность выполнения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3 - правильность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5" name="Рисунок 4" descr="img1.jpg (19546 bytes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4876800"/>
            <a:ext cx="2362200" cy="16002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5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урочное, тематическое, календарное планирование, разработки уроков, сценарии для учителя начальных классов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962400"/>
            <a:ext cx="2590800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09600" y="1371600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знать алгоритм определения рода имен существительных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1981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1066797" y="533400"/>
            <a:ext cx="6248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урок!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5-tub-ru.yandex.net/i?id=491883568-11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81200"/>
            <a:ext cx="4876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920875"/>
            <a:ext cx="4038600" cy="44338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на уроке русского языка.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Память моя крепка.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Голова мыслит ясно.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Я хочу учиться.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Я готов к работе.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Работаю.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4" descr="http://900igr.net/datai/pedagogika/SHkola-2100/0006-015-Obrazovatelnaja-sistema-SHkola-2100.pn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371600"/>
            <a:ext cx="3048000" cy="364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но 2 6"/>
          <p:cNvSpPr/>
          <p:nvPr/>
        </p:nvSpPr>
        <p:spPr>
          <a:xfrm>
            <a:off x="4419600" y="152400"/>
            <a:ext cx="4038600" cy="1981200"/>
          </a:xfrm>
          <a:prstGeom prst="irregularSeal2">
            <a:avLst/>
          </a:prstGeom>
          <a:solidFill>
            <a:srgbClr val="7030A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" name="Пятно 2 8"/>
          <p:cNvSpPr/>
          <p:nvPr/>
        </p:nvSpPr>
        <p:spPr>
          <a:xfrm>
            <a:off x="990600" y="1066800"/>
            <a:ext cx="4038600" cy="1981200"/>
          </a:xfrm>
          <a:prstGeom prst="irregularSeal2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2 9"/>
          <p:cNvSpPr/>
          <p:nvPr/>
        </p:nvSpPr>
        <p:spPr>
          <a:xfrm>
            <a:off x="4648200" y="1981200"/>
            <a:ext cx="4038600" cy="1981200"/>
          </a:xfrm>
          <a:prstGeom prst="irregularSeal2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15000" y="762000"/>
            <a:ext cx="38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2286000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err="1" smtClean="0"/>
              <a:t>ая</a:t>
            </a:r>
            <a:endParaRPr lang="ru-RU" sz="8000" dirty="0"/>
          </a:p>
        </p:txBody>
      </p:sp>
      <p:sp>
        <p:nvSpPr>
          <p:cNvPr id="15" name="TextBox 14"/>
          <p:cNvSpPr txBox="1"/>
          <p:nvPr/>
        </p:nvSpPr>
        <p:spPr>
          <a:xfrm>
            <a:off x="2362200" y="1371600"/>
            <a:ext cx="11384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ак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1" descr="00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657600"/>
            <a:ext cx="22098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3733800" y="4800600"/>
            <a:ext cx="45531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err="1" smtClean="0"/>
              <a:t>Кк</a:t>
            </a:r>
            <a:r>
              <a:rPr lang="ru-RU" sz="4000" b="1" i="1" dirty="0" smtClean="0"/>
              <a:t> 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Кк</a:t>
            </a:r>
            <a:r>
              <a:rPr lang="ru-RU" sz="4000" b="1" i="1" dirty="0" smtClean="0"/>
              <a:t>  </a:t>
            </a:r>
            <a:r>
              <a:rPr lang="ru-RU" sz="4000" b="1" i="1" dirty="0" err="1" smtClean="0"/>
              <a:t>ок</a:t>
            </a:r>
            <a:r>
              <a:rPr lang="ru-RU" sz="4000" b="1" i="1" dirty="0" smtClean="0"/>
              <a:t>  ко  око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D0491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4495800"/>
            <a:ext cx="1066800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лако 4"/>
          <p:cNvSpPr/>
          <p:nvPr/>
        </p:nvSpPr>
        <p:spPr>
          <a:xfrm>
            <a:off x="304800" y="0"/>
            <a:ext cx="8839200" cy="2514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ДКИНОЛИСАКОТЫКВАСКОЛЕСО</a:t>
            </a:r>
          </a:p>
        </p:txBody>
      </p:sp>
      <p:sp>
        <p:nvSpPr>
          <p:cNvPr id="6" name="Солнце 5"/>
          <p:cNvSpPr/>
          <p:nvPr/>
        </p:nvSpPr>
        <p:spPr>
          <a:xfrm>
            <a:off x="304800" y="1600200"/>
            <a:ext cx="7239000" cy="5257800"/>
          </a:xfrm>
          <a:prstGeom prst="sun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</a:t>
            </a:r>
            <a:r>
              <a:rPr lang="ru-RU" sz="3600" dirty="0" smtClean="0"/>
              <a:t>ино лиса кот тыква квас колесо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0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276600"/>
            <a:ext cx="1595437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819400" y="2133600"/>
            <a:ext cx="43544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0000FF"/>
                </a:solidFill>
              </a:rPr>
              <a:t>Часть речи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971800" y="3352800"/>
            <a:ext cx="375519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Кто? Что?</a:t>
            </a:r>
            <a:endParaRPr lang="ru-RU" sz="6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895600" y="4724400"/>
            <a:ext cx="377648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Предметы</a:t>
            </a:r>
            <a:endParaRPr lang="ru-RU" sz="6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762000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Имя существительное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2000" y="6096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Имя существительное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4191000" y="19812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1828800" y="16002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5257800" y="16764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2667000"/>
            <a:ext cx="3124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638" eaLnBrk="1" hangingPunct="1">
              <a:buFontTx/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М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р.</a:t>
            </a:r>
          </a:p>
          <a:p>
            <a:pPr indent="20638" eaLnBrk="1" hangingPunct="1">
              <a:buFontTx/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мой он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43600" y="2438400"/>
            <a:ext cx="3352800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20638">
              <a:lnSpc>
                <a:spcPct val="80000"/>
              </a:lnSpc>
              <a:spcBef>
                <a:spcPct val="20000"/>
              </a:spcBef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Ср. р.</a:t>
            </a:r>
          </a:p>
          <a:p>
            <a:pPr marL="342900" indent="20638">
              <a:lnSpc>
                <a:spcPct val="80000"/>
              </a:lnSpc>
              <a:spcBef>
                <a:spcPct val="20000"/>
              </a:spcBef>
            </a:pPr>
            <a:r>
              <a:rPr lang="ru-RU" sz="4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моё оно </a:t>
            </a:r>
            <a:endParaRPr lang="ru-RU" sz="44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24200" y="3276600"/>
            <a:ext cx="2819400" cy="1321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20638">
              <a:lnSpc>
                <a:spcPct val="80000"/>
              </a:lnSpc>
              <a:spcBef>
                <a:spcPct val="20000"/>
              </a:spcBef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Ж.р.</a:t>
            </a:r>
          </a:p>
          <a:p>
            <a:pPr marL="342900" indent="20638">
              <a:lnSpc>
                <a:spcPct val="80000"/>
              </a:lnSpc>
              <a:spcBef>
                <a:spcPct val="20000"/>
              </a:spcBef>
            </a:pPr>
            <a:r>
              <a:rPr lang="ru-RU" sz="4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моя </a:t>
            </a:r>
            <a:r>
              <a:rPr lang="ru-RU" sz="4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endParaRPr lang="ru-RU" sz="4400" dirty="0"/>
          </a:p>
        </p:txBody>
      </p:sp>
      <p:pic>
        <p:nvPicPr>
          <p:cNvPr id="11" name="Picture 11" descr="BD0692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419600"/>
            <a:ext cx="1817687" cy="125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BD0562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495800"/>
            <a:ext cx="180022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BD0521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3962400"/>
            <a:ext cx="1620837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14400"/>
            <a:ext cx="8077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dirty="0" err="1" smtClean="0">
                <a:solidFill>
                  <a:srgbClr val="FF0000"/>
                </a:solidFill>
              </a:rPr>
              <a:t>М.р</a:t>
            </a:r>
            <a:r>
              <a:rPr lang="ru-RU" sz="4400" dirty="0" smtClean="0">
                <a:solidFill>
                  <a:srgbClr val="FF0000"/>
                </a:solidFill>
              </a:rPr>
              <a:t>  </a:t>
            </a:r>
            <a:r>
              <a:rPr lang="ru-RU" sz="4400" dirty="0" smtClean="0"/>
              <a:t>          </a:t>
            </a:r>
            <a:r>
              <a:rPr lang="ru-RU" sz="4400" dirty="0" err="1" smtClean="0">
                <a:solidFill>
                  <a:srgbClr val="FF0000"/>
                </a:solidFill>
              </a:rPr>
              <a:t>Ж.р</a:t>
            </a:r>
            <a:r>
              <a:rPr lang="ru-RU" sz="4400" dirty="0" smtClean="0">
                <a:solidFill>
                  <a:srgbClr val="FF0000"/>
                </a:solidFill>
              </a:rPr>
              <a:t>   </a:t>
            </a:r>
            <a:r>
              <a:rPr lang="ru-RU" sz="4400" dirty="0" smtClean="0"/>
              <a:t>             </a:t>
            </a:r>
            <a:r>
              <a:rPr lang="ru-RU" sz="4400" dirty="0" err="1" smtClean="0">
                <a:solidFill>
                  <a:srgbClr val="FF0000"/>
                </a:solidFill>
              </a:rPr>
              <a:t>С.р</a:t>
            </a:r>
            <a:endParaRPr lang="ru-RU" sz="4400" dirty="0" smtClean="0">
              <a:solidFill>
                <a:srgbClr val="FF0000"/>
              </a:solidFill>
            </a:endParaRPr>
          </a:p>
          <a:p>
            <a:r>
              <a:rPr lang="ru-RU" sz="4400" dirty="0" smtClean="0"/>
              <a:t>Кот           лиса               кино</a:t>
            </a:r>
          </a:p>
          <a:p>
            <a:endParaRPr lang="ru-RU" sz="4400" dirty="0" smtClean="0"/>
          </a:p>
          <a:p>
            <a:r>
              <a:rPr lang="ru-RU" sz="4400" dirty="0" smtClean="0"/>
              <a:t> квас          тыква            колесо</a:t>
            </a:r>
            <a:endParaRPr lang="ru-RU" sz="4400" dirty="0"/>
          </a:p>
        </p:txBody>
      </p:sp>
      <p:pic>
        <p:nvPicPr>
          <p:cNvPr id="5" name="Picture 4" descr="BD0491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3886200"/>
            <a:ext cx="2220912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81200" y="4419600"/>
            <a:ext cx="533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дядя, озеро, отец, мать,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снегирь, туман, растение,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дочь, кино, поле, сестра, </a:t>
            </a:r>
          </a:p>
        </p:txBody>
      </p:sp>
      <p:sp>
        <p:nvSpPr>
          <p:cNvPr id="3" name="Блок-схема: сопоставление 2"/>
          <p:cNvSpPr/>
          <p:nvPr/>
        </p:nvSpPr>
        <p:spPr>
          <a:xfrm rot="16200000">
            <a:off x="2356279" y="-977284"/>
            <a:ext cx="4279042" cy="7132653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38200" y="304800"/>
            <a:ext cx="2286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85800" y="609600"/>
            <a:ext cx="484632" cy="3048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2514600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2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Подбери подходящее по смыслу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имя прилагательное.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5734050"/>
            <a:ext cx="4032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81000" y="457200"/>
            <a:ext cx="1173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«Как определить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 имен существительных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?» 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12954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Заменить существительное одним словом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он, она, оно. 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20C8F7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408</TotalTime>
  <Words>195</Words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МКОУ «Малобичинская СОШ»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44</cp:revision>
  <dcterms:created xsi:type="dcterms:W3CDTF">2013-02-04T15:16:50Z</dcterms:created>
  <dcterms:modified xsi:type="dcterms:W3CDTF">2013-02-06T15:20:29Z</dcterms:modified>
</cp:coreProperties>
</file>