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72" r:id="rId2"/>
    <p:sldId id="274" r:id="rId3"/>
    <p:sldId id="276" r:id="rId4"/>
    <p:sldId id="277" r:id="rId5"/>
    <p:sldId id="292" r:id="rId6"/>
    <p:sldId id="279" r:id="rId7"/>
    <p:sldId id="290" r:id="rId8"/>
    <p:sldId id="287" r:id="rId9"/>
    <p:sldId id="283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00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0295" autoAdjust="0"/>
    <p:restoredTop sz="94660"/>
  </p:normalViewPr>
  <p:slideViewPr>
    <p:cSldViewPr>
      <p:cViewPr>
        <p:scale>
          <a:sx n="69" d="100"/>
          <a:sy n="69" d="100"/>
        </p:scale>
        <p:origin x="-1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91B830-EA91-47AB-B11C-88266910BDC1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FE4B59-BFE8-4928-BCF3-83D73E013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pull dir="l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79296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/>
              <a:t>Сопровождение  исследовательской деятельности обучающихся как условие реализации ФГОС</a:t>
            </a:r>
            <a:endParaRPr lang="ru-RU" sz="5400" dirty="0"/>
          </a:p>
        </p:txBody>
      </p:sp>
    </p:spTree>
  </p:cSld>
  <p:clrMapOvr>
    <a:masterClrMapping/>
  </p:clrMapOvr>
  <p:transition>
    <p:pull dir="l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643050"/>
            <a:ext cx="84296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Исследовательская работа является одним из важнейших элементов внеурочной деятельности  школьников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1"/>
          <p:cNvSpPr>
            <a:spLocks noChangeArrowheads="1"/>
          </p:cNvSpPr>
          <p:nvPr/>
        </p:nvSpPr>
        <p:spPr bwMode="auto">
          <a:xfrm rot="10800000" flipV="1">
            <a:off x="642910" y="1397398"/>
            <a:ext cx="821537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Математика — сложный предмет.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Чтобы овладеть им, надо иметь хорошо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развитую силу воли, 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настойчивость, целеустремленность, способности, надо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уважать труд и уметь трудиться,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Arial" pitchFamily="34" charset="0"/>
              </a:rPr>
              <a:t>обладать хорошо развитым познавательным интересом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1"/>
          <p:cNvSpPr>
            <a:spLocks noChangeArrowheads="1"/>
          </p:cNvSpPr>
          <p:nvPr/>
        </p:nvSpPr>
        <p:spPr bwMode="auto">
          <a:xfrm>
            <a:off x="357158" y="1214423"/>
            <a:ext cx="79296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imes New Roman" pitchFamily="18" charset="0"/>
              </a:rPr>
              <a:t>Так как же развивать и поддерживать познавательный интерес учеников?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imes New Roman" pitchFamily="18" charset="0"/>
              </a:rPr>
              <a:t>Как воспитывать в них интерес к учебе?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Times New Roman" pitchFamily="18" charset="0"/>
                <a:cs typeface="Times New Roman" pitchFamily="18" charset="0"/>
              </a:rPr>
              <a:t> Как помочь определиться в жизни?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214422"/>
            <a:ext cx="80724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Федеральном Государственном Образовательном стандарте отмечена необходимость привести школьное образование в соответствие с потребностями времени, современного общества, которое характеризуется изменчивостью, многообразием существующих в нем связей, широким внедрением информационных технологий. </a:t>
            </a:r>
            <a:endParaRPr lang="ru-RU" sz="3200" dirty="0"/>
          </a:p>
        </p:txBody>
      </p:sp>
    </p:spTree>
  </p:cSld>
  <p:clrMapOvr>
    <a:masterClrMapping/>
  </p:clrMapOvr>
  <p:transition>
    <p:pull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000364" y="2071678"/>
            <a:ext cx="3214710" cy="2000264"/>
          </a:xfrm>
          <a:prstGeom prst="ellipse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</a:rPr>
              <a:t>Темы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исследовательских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 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работ</a:t>
            </a:r>
            <a:endParaRPr lang="ru-RU" sz="20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</a:rPr>
              <a:t>5-6 классы</a:t>
            </a:r>
            <a:endParaRPr lang="ru-RU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000108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 Из истории чисел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72264" y="2500306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Влияние главных ч Влияние </a:t>
            </a:r>
            <a:r>
              <a:rPr lang="ru-RU" dirty="0" smtClean="0">
                <a:solidFill>
                  <a:srgbClr val="FF0000"/>
                </a:solidFill>
              </a:rPr>
              <a:t>Влияние главных чисел на характер человека</a:t>
            </a:r>
            <a:r>
              <a:rPr lang="ru-RU" dirty="0" smtClean="0"/>
              <a:t> на </a:t>
            </a:r>
            <a:r>
              <a:rPr lang="ru-RU" dirty="0" err="1" smtClean="0"/>
              <a:t>харчелове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00826" y="571480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786058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Герои любимых сказок в мире математики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4643446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Волшебный лист Мебиуса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4786322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Вокруг числа пи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43702" y="571480"/>
            <a:ext cx="2231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Интересные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факты из жизни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математиков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500298" y="3929066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286512" y="3071810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V="1">
            <a:off x="2571736" y="3214686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929322" y="3786190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928926" y="1500174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5357818" y="1214422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Исследовательская работа для учащихся 7- 8 классов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«Математики меняют мир»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2714620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Симметрия   -слагаемое прекрасного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72264" y="857232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3286124"/>
            <a:ext cx="2071702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В окружении симметрии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5072074"/>
            <a:ext cx="2000264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Симметрия – гармония мира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3929066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Симметрия вокруг нас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4643446"/>
            <a:ext cx="2143140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Гармония математики и архитектуры в симметрии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43702" y="857232"/>
            <a:ext cx="2000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Симметрия в жизни человека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7166"/>
            <a:ext cx="8143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Симметрия</a:t>
            </a:r>
            <a:endParaRPr lang="ru-RU" sz="40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1357290" y="1000108"/>
            <a:ext cx="2357454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178695" y="1893083"/>
            <a:ext cx="3571900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214810" y="928670"/>
            <a:ext cx="228601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2857488" y="2071678"/>
            <a:ext cx="207170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3000364" y="2071678"/>
            <a:ext cx="3857652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143372" y="1000108"/>
            <a:ext cx="3500462" cy="2857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736"/>
            <a:ext cx="80724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a typeface="Batang" pitchFamily="18" charset="-127"/>
                <a:cs typeface="Times New Roman" pitchFamily="18" charset="0"/>
              </a:rPr>
              <a:t>Исследовательская работа для подготовки  к итоговой аттестации  </a:t>
            </a:r>
          </a:p>
          <a:p>
            <a:pPr algn="ctr"/>
            <a:endParaRPr lang="ru-RU" sz="3200" dirty="0" smtClean="0">
              <a:ea typeface="Batang" pitchFamily="18" charset="-127"/>
              <a:cs typeface="Times New Roman" pitchFamily="18" charset="0"/>
            </a:endParaRPr>
          </a:p>
          <a:p>
            <a:pPr algn="ctr"/>
            <a:endParaRPr lang="ru-RU" sz="3200" dirty="0" smtClean="0">
              <a:ea typeface="Batang" pitchFamily="18" charset="-127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«Решение уравнений и неравенств </a:t>
            </a:r>
          </a:p>
          <a:p>
            <a:pPr algn="ctr"/>
            <a:endParaRPr lang="ru-RU" sz="3200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содержащих параметр»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1"/>
          <p:cNvSpPr>
            <a:spLocks noChangeArrowheads="1"/>
          </p:cNvSpPr>
          <p:nvPr/>
        </p:nvSpPr>
        <p:spPr bwMode="auto">
          <a:xfrm>
            <a:off x="642910" y="2214554"/>
            <a:ext cx="764386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Сборник заданий для подготовки к итоговой аттестации по математике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pull dir="l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499</TotalTime>
  <Words>211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 «Решение уравнений» 6 класс</dc:title>
  <dc:creator>Inna</dc:creator>
  <cp:lastModifiedBy>Кириллова</cp:lastModifiedBy>
  <cp:revision>108</cp:revision>
  <dcterms:created xsi:type="dcterms:W3CDTF">2014-01-27T11:57:35Z</dcterms:created>
  <dcterms:modified xsi:type="dcterms:W3CDTF">2015-05-20T10:53:40Z</dcterms:modified>
</cp:coreProperties>
</file>