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62" r:id="rId19"/>
    <p:sldId id="258" r:id="rId20"/>
    <p:sldId id="26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pPr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9.bin"/><Relationship Id="rId7" Type="http://schemas.openxmlformats.org/officeDocument/2006/relationships/image" Target="../media/image31.wmf"/><Relationship Id="rId12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slide" Target="slide19.xml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0.wmf"/><Relationship Id="rId9" Type="http://schemas.openxmlformats.org/officeDocument/2006/relationships/image" Target="../media/image32.wmf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6.wmf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7.bin"/><Relationship Id="rId5" Type="http://schemas.openxmlformats.org/officeDocument/2006/relationships/slide" Target="slide19.xml"/><Relationship Id="rId10" Type="http://schemas.openxmlformats.org/officeDocument/2006/relationships/slide" Target="slide18.xml"/><Relationship Id="rId4" Type="http://schemas.openxmlformats.org/officeDocument/2006/relationships/image" Target="../media/image35.wmf"/><Relationship Id="rId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slide" Target="slide19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18.xml"/><Relationship Id="rId11" Type="http://schemas.openxmlformats.org/officeDocument/2006/relationships/oleObject" Target="../embeddings/oleObject41.bin"/><Relationship Id="rId5" Type="http://schemas.openxmlformats.org/officeDocument/2006/relationships/image" Target="../media/image39.wmf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2.bin"/><Relationship Id="rId7" Type="http://schemas.openxmlformats.org/officeDocument/2006/relationships/image" Target="../media/image44.wmf"/><Relationship Id="rId12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5" Type="http://schemas.openxmlformats.org/officeDocument/2006/relationships/slide" Target="slide19.xml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Relationship Id="rId14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8.wmf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52.wmf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3.bin"/><Relationship Id="rId5" Type="http://schemas.openxmlformats.org/officeDocument/2006/relationships/slide" Target="slide18.xml"/><Relationship Id="rId10" Type="http://schemas.openxmlformats.org/officeDocument/2006/relationships/image" Target="../media/image53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5.bin"/><Relationship Id="rId7" Type="http://schemas.openxmlformats.org/officeDocument/2006/relationships/image" Target="../media/image57.wmf"/><Relationship Id="rId12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9.wmf"/><Relationship Id="rId5" Type="http://schemas.openxmlformats.org/officeDocument/2006/relationships/slide" Target="slide19.xml"/><Relationship Id="rId10" Type="http://schemas.openxmlformats.org/officeDocument/2006/relationships/oleObject" Target="../embeddings/oleObject58.bin"/><Relationship Id="rId4" Type="http://schemas.openxmlformats.org/officeDocument/2006/relationships/image" Target="../media/image56.wmf"/><Relationship Id="rId9" Type="http://schemas.openxmlformats.org/officeDocument/2006/relationships/image" Target="../media/image58.wmf"/><Relationship Id="rId14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image" Target="../media/image62.wmf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3.bin"/><Relationship Id="rId5" Type="http://schemas.openxmlformats.org/officeDocument/2006/relationships/image" Target="../media/image61.wmf"/><Relationship Id="rId10" Type="http://schemas.openxmlformats.org/officeDocument/2006/relationships/image" Target="../media/image63.wmf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1.pic4you.ru/allimage/y2012/08-20/12216/2356155.png" TargetMode="External"/><Relationship Id="rId7" Type="http://schemas.openxmlformats.org/officeDocument/2006/relationships/hyperlink" Target="http://sdamgia.ru/test?theme=2" TargetMode="External"/><Relationship Id="rId2" Type="http://schemas.openxmlformats.org/officeDocument/2006/relationships/hyperlink" Target="http://img-fotki.yandex.ru/get/6610/134091466.1c/0_8f975_cc74afe5_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623/108950446.115/0_cd23c_44b148c7_S" TargetMode="External"/><Relationship Id="rId5" Type="http://schemas.openxmlformats.org/officeDocument/2006/relationships/hyperlink" Target="http://img-fotki.yandex.ru/get/6419/108950446.114/0_cd212_c7ac5fee_S" TargetMode="External"/><Relationship Id="rId4" Type="http://schemas.openxmlformats.org/officeDocument/2006/relationships/hyperlink" Target="http://img-fotki.yandex.ru/get/6619/108950446.113/0_cd1e9_394b9c86_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slide" Target="slide18.xml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" Target="slide19.xml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10" Type="http://schemas.openxmlformats.org/officeDocument/2006/relationships/slide" Target="slide18.xml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wmf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slide" Target="slide19.xml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1.bin"/><Relationship Id="rId5" Type="http://schemas.openxmlformats.org/officeDocument/2006/relationships/slide" Target="slide18.xml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slide" Target="slide18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19.xml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3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10" Type="http://schemas.openxmlformats.org/officeDocument/2006/relationships/image" Target="../media/image29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214414" y="1142985"/>
            <a:ext cx="6643734" cy="3970318"/>
            <a:chOff x="1038568" y="768059"/>
            <a:chExt cx="7165477" cy="617380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38568" y="768059"/>
              <a:ext cx="7165477" cy="61738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Тренажёр </a:t>
              </a:r>
            </a:p>
            <a:p>
              <a:pPr algn="ctr">
                <a:defRPr/>
              </a:pP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«Квадратные корни»</a:t>
              </a:r>
              <a:endParaRPr lang="ru-RU" sz="9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85852" y="542926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Учитель математики</a:t>
            </a:r>
          </a:p>
          <a:p>
            <a:r>
              <a:rPr lang="ru-RU" b="1" dirty="0" smtClean="0"/>
              <a:t>МБОУ СОШ №31</a:t>
            </a:r>
            <a:endParaRPr lang="ru-RU" b="1" dirty="0" smtClean="0"/>
          </a:p>
          <a:p>
            <a:r>
              <a:rPr lang="ru-RU" b="1" dirty="0" smtClean="0"/>
              <a:t>Шевчук Виктория Сергеевна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из чисел принадлежит промежутку              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412374" y="857232"/>
          <a:ext cx="94557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3" imgW="317160" imgH="215640" progId="Equation.3">
                  <p:embed/>
                </p:oleObj>
              </mc:Choice>
              <mc:Fallback>
                <p:oleObj name="Формула" r:id="rId3" imgW="317160" imgH="215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374" y="857232"/>
                        <a:ext cx="94557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428728" y="1785926"/>
          <a:ext cx="109037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6" imgW="368280" imgH="241200" progId="Equation.3">
                  <p:embed/>
                </p:oleObj>
              </mc:Choice>
              <mc:Fallback>
                <p:oleObj name="Формула" r:id="rId6" imgW="368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785926"/>
                        <a:ext cx="109037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470024" y="2714625"/>
          <a:ext cx="104845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Формула" r:id="rId8" imgW="393480" imgH="241200" progId="Equation.3">
                  <p:embed/>
                </p:oleObj>
              </mc:Choice>
              <mc:Fallback>
                <p:oleObj name="Формула" r:id="rId8" imgW="393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4" y="2714625"/>
                        <a:ext cx="104845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392237" y="3643312"/>
          <a:ext cx="1218299" cy="642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Формула" r:id="rId10" imgW="457200" imgH="241200" progId="Equation.3">
                  <p:embed/>
                </p:oleObj>
              </mc:Choice>
              <mc:Fallback>
                <p:oleObj name="Формула" r:id="rId10" imgW="457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7" y="3643312"/>
                        <a:ext cx="1218299" cy="642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hlinkClick r:id="rId12" action="ppaction://hlinksldjump"/>
          </p:cNvPr>
          <p:cNvGraphicFramePr>
            <a:graphicFrameLocks noChangeAspect="1"/>
          </p:cNvGraphicFramePr>
          <p:nvPr/>
        </p:nvGraphicFramePr>
        <p:xfrm>
          <a:off x="1357290" y="4643438"/>
          <a:ext cx="1390266" cy="7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13" imgW="469800" imgH="241200" progId="Equation.3">
                  <p:embed/>
                </p:oleObj>
              </mc:Choice>
              <mc:Fallback>
                <p:oleObj name="Формула" r:id="rId13" imgW="4698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643438"/>
                        <a:ext cx="1390266" cy="7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5929322" y="6143644"/>
            <a:ext cx="92869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000125" y="293688"/>
          <a:ext cx="70786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Формула" r:id="rId3" imgW="3073320" imgH="241200" progId="Equation.3">
                  <p:embed/>
                </p:oleObj>
              </mc:Choice>
              <mc:Fallback>
                <p:oleObj name="Формула" r:id="rId3" imgW="307332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93688"/>
                        <a:ext cx="70786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285851" y="1285860"/>
          <a:ext cx="442539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Формула" r:id="rId6" imgW="1358640" imgH="241200" progId="Equation.3">
                  <p:embed/>
                </p:oleObj>
              </mc:Choice>
              <mc:Fallback>
                <p:oleObj name="Формула" r:id="rId6" imgW="13586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1" y="1285860"/>
                        <a:ext cx="442539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244600" y="2643187"/>
          <a:ext cx="45085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Формула" r:id="rId8" imgW="1384200" imgH="241200" progId="Equation.3">
                  <p:embed/>
                </p:oleObj>
              </mc:Choice>
              <mc:Fallback>
                <p:oleObj name="Формула" r:id="rId8" imgW="1384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643187"/>
                        <a:ext cx="450850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>
            <a:hlinkClick r:id="rId10" action="ppaction://hlinksldjump"/>
          </p:cNvPr>
          <p:cNvGraphicFramePr>
            <a:graphicFrameLocks noChangeAspect="1"/>
          </p:cNvGraphicFramePr>
          <p:nvPr/>
        </p:nvGraphicFramePr>
        <p:xfrm>
          <a:off x="1285852" y="4000504"/>
          <a:ext cx="45085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11" imgW="1384200" imgH="241200" progId="Equation.3">
                  <p:embed/>
                </p:oleObj>
              </mc:Choice>
              <mc:Fallback>
                <p:oleObj name="Формула" r:id="rId11" imgW="1384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000504"/>
                        <a:ext cx="45085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Значение    какого из данных выражений является  наименьшим?</a:t>
            </a:r>
            <a:endParaRPr lang="ru-RU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71604" y="1643050"/>
          <a:ext cx="1238248" cy="6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Формула" r:id="rId4" imgW="431640" imgH="241200" progId="Equation.3">
                  <p:embed/>
                </p:oleObj>
              </mc:Choice>
              <mc:Fallback>
                <p:oleObj name="Формула" r:id="rId4" imgW="43164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643050"/>
                        <a:ext cx="1238248" cy="69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571604" y="2571743"/>
          <a:ext cx="1143008" cy="108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7" imgW="482400" imgH="457200" progId="Equation.3">
                  <p:embed/>
                </p:oleObj>
              </mc:Choice>
              <mc:Fallback>
                <p:oleObj name="Формула" r:id="rId7" imgW="482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571743"/>
                        <a:ext cx="1143008" cy="1082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534005" y="3929066"/>
          <a:ext cx="1252045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Формула" r:id="rId9" imgW="469800" imgH="241200" progId="Equation.3">
                  <p:embed/>
                </p:oleObj>
              </mc:Choice>
              <mc:Fallback>
                <p:oleObj name="Формула" r:id="rId9" imgW="4698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005" y="3929066"/>
                        <a:ext cx="1252045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524000" y="5056188"/>
          <a:ext cx="1619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Формула" r:id="rId11" imgW="647640" imgH="241200" progId="Equation.3">
                  <p:embed/>
                </p:oleObj>
              </mc:Choice>
              <mc:Fallback>
                <p:oleObj name="Формула" r:id="rId11" imgW="6476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56188"/>
                        <a:ext cx="16192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857224" y="285728"/>
          <a:ext cx="7643866" cy="80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Формула" r:id="rId3" imgW="2666880" imgH="279360" progId="Equation.3">
                  <p:embed/>
                </p:oleObj>
              </mc:Choice>
              <mc:Fallback>
                <p:oleObj name="Формула" r:id="rId3" imgW="2666880" imgH="27936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85728"/>
                        <a:ext cx="7643866" cy="800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285852" y="1285860"/>
          <a:ext cx="2571768" cy="788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Формула" r:id="rId6" imgW="787320" imgH="241200" progId="Equation.3">
                  <p:embed/>
                </p:oleObj>
              </mc:Choice>
              <mc:Fallback>
                <p:oleObj name="Формула" r:id="rId6" imgW="7873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285860"/>
                        <a:ext cx="2571768" cy="788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214414" y="4143380"/>
          <a:ext cx="24463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Формула" r:id="rId8" imgW="749160" imgH="241200" progId="Equation.3">
                  <p:embed/>
                </p:oleObj>
              </mc:Choice>
              <mc:Fallback>
                <p:oleObj name="Формула" r:id="rId8" imgW="7491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143380"/>
                        <a:ext cx="244633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214414" y="2338384"/>
          <a:ext cx="11207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Формула" r:id="rId10" imgW="342720" imgH="203040" progId="Equation.3">
                  <p:embed/>
                </p:oleObj>
              </mc:Choice>
              <mc:Fallback>
                <p:oleObj name="Формула" r:id="rId10" imgW="3427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338384"/>
                        <a:ext cx="1120775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>
            <a:hlinkClick r:id="rId12" action="ppaction://hlinksldjump"/>
          </p:cNvPr>
          <p:cNvGraphicFramePr>
            <a:graphicFrameLocks noChangeAspect="1"/>
          </p:cNvGraphicFramePr>
          <p:nvPr/>
        </p:nvGraphicFramePr>
        <p:xfrm>
          <a:off x="1214414" y="3143250"/>
          <a:ext cx="2654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Формула" r:id="rId13" imgW="812520" imgH="241200" progId="Equation.3">
                  <p:embed/>
                </p:oleObj>
              </mc:Choice>
              <mc:Fallback>
                <p:oleObj name="Формула" r:id="rId13" imgW="81252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143250"/>
                        <a:ext cx="26543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из чисел является рациональным?</a:t>
            </a:r>
            <a:endParaRPr lang="ru-RU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357290" y="1643050"/>
          <a:ext cx="2690810" cy="104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Формула" r:id="rId4" imgW="622080" imgH="241200" progId="Equation.3">
                  <p:embed/>
                </p:oleObj>
              </mc:Choice>
              <mc:Fallback>
                <p:oleObj name="Формула" r:id="rId4" imgW="62208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643050"/>
                        <a:ext cx="2690810" cy="1043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Содержимое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85852" y="4572008"/>
          <a:ext cx="22510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Формула" r:id="rId6" imgW="520560" imgH="253800" progId="Equation.3">
                  <p:embed/>
                </p:oleObj>
              </mc:Choice>
              <mc:Fallback>
                <p:oleObj name="Формула" r:id="rId6" imgW="5205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572008"/>
                        <a:ext cx="225107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Содержимое 3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204912" y="3117855"/>
          <a:ext cx="32956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Формула" r:id="rId9" imgW="761760" imgH="253800" progId="Equation.3">
                  <p:embed/>
                </p:oleObj>
              </mc:Choice>
              <mc:Fallback>
                <p:oleObj name="Формула" r:id="rId9" imgW="7617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2" y="3117855"/>
                        <a:ext cx="32956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28662" y="142852"/>
          <a:ext cx="7536316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Формула" r:id="rId3" imgW="2412720" imgH="457200" progId="Equation.3">
                  <p:embed/>
                </p:oleObj>
              </mc:Choice>
              <mc:Fallback>
                <p:oleObj name="Формула" r:id="rId3" imgW="2412720" imgH="457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42852"/>
                        <a:ext cx="7536316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428728" y="1643050"/>
          <a:ext cx="9286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Формула" r:id="rId6" imgW="241200" imgH="203040" progId="Equation.3">
                  <p:embed/>
                </p:oleObj>
              </mc:Choice>
              <mc:Fallback>
                <p:oleObj name="Формула" r:id="rId6" imgW="241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643050"/>
                        <a:ext cx="928687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357290" y="2857500"/>
          <a:ext cx="20526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857500"/>
                        <a:ext cx="205263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357290" y="4143380"/>
          <a:ext cx="17113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143380"/>
                        <a:ext cx="171132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357290" y="5502275"/>
          <a:ext cx="13684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Формула" r:id="rId13" imgW="355320" imgH="203040" progId="Equation.3">
                  <p:embed/>
                </p:oleObj>
              </mc:Choice>
              <mc:Fallback>
                <p:oleObj name="Формула" r:id="rId13" imgW="3553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502275"/>
                        <a:ext cx="136842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929322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28662" y="285728"/>
          <a:ext cx="750099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Формула" r:id="rId3" imgW="2692080" imgH="241200" progId="Equation.3">
                  <p:embed/>
                </p:oleObj>
              </mc:Choice>
              <mc:Fallback>
                <p:oleObj name="Формула" r:id="rId3" imgW="269208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85728"/>
                        <a:ext cx="750099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428727" y="1428736"/>
          <a:ext cx="1654353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Формула" r:id="rId6" imgW="507960" imgH="241200" progId="Equation.3">
                  <p:embed/>
                </p:oleObj>
              </mc:Choice>
              <mc:Fallback>
                <p:oleObj name="Формула" r:id="rId6" imgW="5079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7" y="1428736"/>
                        <a:ext cx="1654353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357290" y="2428873"/>
          <a:ext cx="17367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Формула" r:id="rId8" imgW="533160" imgH="241200" progId="Equation.3">
                  <p:embed/>
                </p:oleObj>
              </mc:Choice>
              <mc:Fallback>
                <p:oleObj name="Формула" r:id="rId8" imgW="5331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428873"/>
                        <a:ext cx="17367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357290" y="3500443"/>
          <a:ext cx="17367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Формула" r:id="rId10" imgW="533160" imgH="241200" progId="Equation.3">
                  <p:embed/>
                </p:oleObj>
              </mc:Choice>
              <mc:Fallback>
                <p:oleObj name="Формула" r:id="rId10" imgW="5331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500443"/>
                        <a:ext cx="17367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hlinkClick r:id="rId12" action="ppaction://hlinksldjump"/>
          </p:cNvPr>
          <p:cNvGraphicFramePr>
            <a:graphicFrameLocks noChangeAspect="1"/>
          </p:cNvGraphicFramePr>
          <p:nvPr/>
        </p:nvGraphicFramePr>
        <p:xfrm>
          <a:off x="1357290" y="4695838"/>
          <a:ext cx="115728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Формула" r:id="rId13" imgW="355320" imgH="203040" progId="Equation.3">
                  <p:embed/>
                </p:oleObj>
              </mc:Choice>
              <mc:Fallback>
                <p:oleObj name="Формула" r:id="rId13" imgW="3553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695838"/>
                        <a:ext cx="1157287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Значение какого из чисел является   наибольшим?</a:t>
            </a:r>
            <a:endParaRPr lang="ru-RU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85852" y="1571612"/>
          <a:ext cx="1547802" cy="85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Формула" r:id="rId4" imgW="457200" imgH="253800" progId="Equation.3">
                  <p:embed/>
                </p:oleObj>
              </mc:Choice>
              <mc:Fallback>
                <p:oleObj name="Формула" r:id="rId4" imgW="457200" imgH="253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571612"/>
                        <a:ext cx="1547802" cy="859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85852" y="2714620"/>
          <a:ext cx="1654353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Формула" r:id="rId6" imgW="558720" imgH="241200" progId="Equation.3">
                  <p:embed/>
                </p:oleObj>
              </mc:Choice>
              <mc:Fallback>
                <p:oleObj name="Формула" r:id="rId6" imgW="5587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714620"/>
                        <a:ext cx="1654353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357290" y="3857628"/>
          <a:ext cx="1357322" cy="118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Формула" r:id="rId9" imgW="495000" imgH="431640" progId="Equation.3">
                  <p:embed/>
                </p:oleObj>
              </mc:Choice>
              <mc:Fallback>
                <p:oleObj name="Формула" r:id="rId9" imgW="495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857628"/>
                        <a:ext cx="1357322" cy="1183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357290" y="5214950"/>
          <a:ext cx="1959442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11" imgW="761760" imgH="444240" progId="Equation.3">
                  <p:embed/>
                </p:oleObj>
              </mc:Choice>
              <mc:Fallback>
                <p:oleObj name="Формула" r:id="rId11" imgW="76176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214950"/>
                        <a:ext cx="1959442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правляющая кнопка: домой 8">
            <a:hlinkClick r:id="" action="ppaction://hlinkshowjump?jump=endshow" highlightClick="1"/>
          </p:cNvPr>
          <p:cNvSpPr/>
          <p:nvPr/>
        </p:nvSpPr>
        <p:spPr>
          <a:xfrm>
            <a:off x="6072198" y="6143644"/>
            <a:ext cx="642942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2400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0" b="1" dirty="0" smtClean="0">
                <a:solidFill>
                  <a:srgbClr val="FF0000"/>
                </a:solidFill>
                <a:latin typeface="Monotype Corsiva" pitchFamily="66" charset="0"/>
              </a:rPr>
              <a:t>Верно!</a:t>
            </a:r>
            <a:endParaRPr lang="ru-RU" sz="15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5929322" y="6143644"/>
            <a:ext cx="78581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5000" b="1" dirty="0" smtClean="0">
                <a:solidFill>
                  <a:srgbClr val="00B0F0"/>
                </a:solidFill>
                <a:latin typeface="Monotype Corsiva" pitchFamily="66" charset="0"/>
              </a:rPr>
              <a:t>Подумай ещё!</a:t>
            </a:r>
            <a:endParaRPr lang="ru-RU" sz="150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5929322" y="6143644"/>
            <a:ext cx="92869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Тест состоит из 15 вопросов. К каждому вопросу предложены   несколько ответов. Нажимаем на выбранный ответ левой кнопкой мыши. Компьютер выдаёт результат: «Верно» или «Подумай  ещё». Возвращаемся на исходный  слайд по кнопке            . По кнопке             переходим к   следующему вопросу.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noaction" highlightClick="1"/>
          </p:cNvPr>
          <p:cNvSpPr/>
          <p:nvPr/>
        </p:nvSpPr>
        <p:spPr>
          <a:xfrm>
            <a:off x="2357422" y="4714884"/>
            <a:ext cx="64294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noaction" highlightClick="1"/>
          </p:cNvPr>
          <p:cNvSpPr/>
          <p:nvPr/>
        </p:nvSpPr>
        <p:spPr>
          <a:xfrm>
            <a:off x="5429256" y="471488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689168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Скрепка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http://img-fotki.yandex.ru/get/6610/134091466.1c/0_8f975_cc74afe5_S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Линейка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http://s1.pic4you.ru/allimage/y2012/08-20/12216/2356155.png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Циркуль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http://img-fotki.yandex.ru/get/6619/108950446.113/0_cd1e9_394b9c86_S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Сова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http://img-fotki.yandex.ru/get/6419/108950446.114/0_cd212_c7ac5fee_S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Листья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6"/>
              </a:rPr>
              <a:t>http://img-fotki.yandex.ru/get/6623/108950446.115/0_cd23c_44b148c7_S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643182"/>
            <a:ext cx="3250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http://sdamgia.ru/test?theme=2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14413" y="500042"/>
          <a:ext cx="753482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2120760" imgH="241200" progId="Equation.3">
                  <p:embed/>
                </p:oleObj>
              </mc:Choice>
              <mc:Fallback>
                <p:oleObj name="Формула" r:id="rId3" imgW="2120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3" y="500042"/>
                        <a:ext cx="753482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357290" y="1637368"/>
          <a:ext cx="3335020" cy="72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6" imgW="1117440" imgH="241200" progId="Equation.3">
                  <p:embed/>
                </p:oleObj>
              </mc:Choice>
              <mc:Fallback>
                <p:oleObj name="Формула" r:id="rId6" imgW="11174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637368"/>
                        <a:ext cx="3335020" cy="72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2063999" y="3143248"/>
          <a:ext cx="372244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9" imgW="1143000" imgH="241200" progId="Equation.3">
                  <p:embed/>
                </p:oleObj>
              </mc:Choice>
              <mc:Fallback>
                <p:oleObj name="Формула" r:id="rId9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999" y="3143248"/>
                        <a:ext cx="372244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2676248" y="4714884"/>
          <a:ext cx="368170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11" imgW="1130040" imgH="241200" progId="Equation.3">
                  <p:embed/>
                </p:oleObj>
              </mc:Choice>
              <mc:Fallback>
                <p:oleObj name="Формула" r:id="rId11" imgW="11300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248" y="4714884"/>
                        <a:ext cx="368170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72198" y="6000768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Значение какого изданных выражений является  наибольшим?</a:t>
            </a:r>
            <a:endParaRPr lang="ru-RU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23999" y="1993902"/>
          <a:ext cx="1292217" cy="792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4" imgW="393480" imgH="241200" progId="Equation.3">
                  <p:embed/>
                </p:oleObj>
              </mc:Choice>
              <mc:Fallback>
                <p:oleObj name="Формула" r:id="rId4" imgW="39348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1993902"/>
                        <a:ext cx="1292217" cy="792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00628" y="2000240"/>
          <a:ext cx="1214446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6" imgW="457200" imgH="457200" progId="Equation.3">
                  <p:embed/>
                </p:oleObj>
              </mc:Choice>
              <mc:Fallback>
                <p:oleObj name="Формула" r:id="rId6" imgW="457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000240"/>
                        <a:ext cx="1214446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357290" y="3643314"/>
          <a:ext cx="127836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9" imgW="431640" imgH="241200" progId="Equation.3">
                  <p:embed/>
                </p:oleObj>
              </mc:Choice>
              <mc:Fallback>
                <p:oleObj name="Формула" r:id="rId9" imgW="4316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643314"/>
                        <a:ext cx="1278366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023188" y="3786190"/>
          <a:ext cx="169195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11" imgW="634680" imgH="241200" progId="Equation.3">
                  <p:embed/>
                </p:oleObj>
              </mc:Choice>
              <mc:Fallback>
                <p:oleObj name="Формула" r:id="rId11" imgW="6346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188" y="3786190"/>
                        <a:ext cx="1691952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2494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Значение какого из данных выражений является числом иррациональным?</a:t>
            </a:r>
            <a:endParaRPr lang="ru-RU" sz="3200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85853" y="1714488"/>
          <a:ext cx="2214577" cy="80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4" imgW="660240" imgH="241200" progId="Equation.3">
                  <p:embed/>
                </p:oleObj>
              </mc:Choice>
              <mc:Fallback>
                <p:oleObj name="Формула" r:id="rId4" imgW="66024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3" y="1714488"/>
                        <a:ext cx="2214577" cy="80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85852" y="3000372"/>
          <a:ext cx="4128364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6" imgW="1549080" imgH="241200" progId="Equation.3">
                  <p:embed/>
                </p:oleObj>
              </mc:Choice>
              <mc:Fallback>
                <p:oleObj name="Формула" r:id="rId6" imgW="1549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000372"/>
                        <a:ext cx="4128364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285852" y="4000503"/>
          <a:ext cx="1285884" cy="1218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8" imgW="482400" imgH="457200" progId="Equation.3">
                  <p:embed/>
                </p:oleObj>
              </mc:Choice>
              <mc:Fallback>
                <p:oleObj name="Формула" r:id="rId8" imgW="482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000503"/>
                        <a:ext cx="1285884" cy="12182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10" action="ppaction://hlinksldjump"/>
          </p:cNvPr>
          <p:cNvGraphicFramePr>
            <a:graphicFrameLocks noChangeAspect="1"/>
          </p:cNvGraphicFramePr>
          <p:nvPr/>
        </p:nvGraphicFramePr>
        <p:xfrm>
          <a:off x="1285852" y="5643578"/>
          <a:ext cx="203034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11" imgW="761760" imgH="241200" progId="Equation.3">
                  <p:embed/>
                </p:oleObj>
              </mc:Choice>
              <mc:Fallback>
                <p:oleObj name="Формула" r:id="rId11" imgW="7617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643578"/>
                        <a:ext cx="2030343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Найдите значение   выражения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357554" y="1214421"/>
          <a:ext cx="2571768" cy="74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3" imgW="723600" imgH="253800" progId="Equation.3">
                  <p:embed/>
                </p:oleObj>
              </mc:Choice>
              <mc:Fallback>
                <p:oleObj name="Формула" r:id="rId3" imgW="723600" imgH="253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214421"/>
                        <a:ext cx="2571768" cy="743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142976" y="2071677"/>
          <a:ext cx="901704" cy="55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6" imgW="330120" imgH="203040" progId="Equation.3">
                  <p:embed/>
                </p:oleObj>
              </mc:Choice>
              <mc:Fallback>
                <p:oleObj name="Формула" r:id="rId6" imgW="3301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071677"/>
                        <a:ext cx="901704" cy="554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071538" y="2928938"/>
          <a:ext cx="125015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Формула" r:id="rId9" imgW="444240" imgH="203040" progId="Equation.3">
                  <p:embed/>
                </p:oleObj>
              </mc:Choice>
              <mc:Fallback>
                <p:oleObj name="Формула" r:id="rId9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928938"/>
                        <a:ext cx="1250156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071538" y="3643314"/>
          <a:ext cx="120316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Формула" r:id="rId11" imgW="507960" imgH="241200" progId="Equation.3">
                  <p:embed/>
                </p:oleObj>
              </mc:Choice>
              <mc:Fallback>
                <p:oleObj name="Формула" r:id="rId11" imgW="5079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643314"/>
                        <a:ext cx="1203167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071538" y="4429132"/>
          <a:ext cx="1406437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Формула" r:id="rId13" imgW="571320" imgH="203040" progId="Equation.3">
                  <p:embed/>
                </p:oleObj>
              </mc:Choice>
              <mc:Fallback>
                <p:oleObj name="Формула" r:id="rId13" imgW="5713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429132"/>
                        <a:ext cx="1406437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6072198" y="6215082"/>
            <a:ext cx="85725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28662" y="285728"/>
          <a:ext cx="7429552" cy="80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Формула" r:id="rId3" imgW="2234880" imgH="241200" progId="Equation.3">
                  <p:embed/>
                </p:oleObj>
              </mc:Choice>
              <mc:Fallback>
                <p:oleObj name="Формула" r:id="rId3" imgW="223488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85728"/>
                        <a:ext cx="7429552" cy="802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137791" y="1357298"/>
          <a:ext cx="363957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Формула" r:id="rId6" imgW="1117440" imgH="241200" progId="Equation.3">
                  <p:embed/>
                </p:oleObj>
              </mc:Choice>
              <mc:Fallback>
                <p:oleObj name="Формула" r:id="rId6" imgW="11174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791" y="1357298"/>
                        <a:ext cx="363957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252538" y="4429125"/>
          <a:ext cx="3462338" cy="730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9" imgW="1143000" imgH="241200" progId="Equation.3">
                  <p:embed/>
                </p:oleObj>
              </mc:Choice>
              <mc:Fallback>
                <p:oleObj name="Формула" r:id="rId9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4429125"/>
                        <a:ext cx="3462338" cy="730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142976" y="2954159"/>
          <a:ext cx="3643338" cy="76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11" imgW="1155600" imgH="241200" progId="Equation.3">
                  <p:embed/>
                </p:oleObj>
              </mc:Choice>
              <mc:Fallback>
                <p:oleObj name="Формула" r:id="rId11" imgW="1155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954159"/>
                        <a:ext cx="3643338" cy="76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100013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249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 каком случае числа расположены в  порядке возрастания?</a:t>
            </a:r>
            <a:endParaRPr lang="ru-RU" sz="3600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71538" y="1785926"/>
          <a:ext cx="3603629" cy="8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Формула" r:id="rId4" imgW="1015920" imgH="241200" progId="Equation.3">
                  <p:embed/>
                </p:oleObj>
              </mc:Choice>
              <mc:Fallback>
                <p:oleObj name="Формула" r:id="rId4" imgW="1015920" imgH="2412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85926"/>
                        <a:ext cx="3603629" cy="8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071538" y="2786058"/>
          <a:ext cx="355686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Формула" r:id="rId7" imgW="1091880" imgH="241200" progId="Equation.3">
                  <p:embed/>
                </p:oleObj>
              </mc:Choice>
              <mc:Fallback>
                <p:oleObj name="Формула" r:id="rId7" imgW="1091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786058"/>
                        <a:ext cx="3556861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071538" y="3815811"/>
          <a:ext cx="3571900" cy="82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Формула" r:id="rId9" imgW="1041120" imgH="241200" progId="Equation.3">
                  <p:embed/>
                </p:oleObj>
              </mc:Choice>
              <mc:Fallback>
                <p:oleObj name="Формула" r:id="rId9" imgW="10411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815811"/>
                        <a:ext cx="3571900" cy="827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071538" y="4929198"/>
          <a:ext cx="355686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11" imgW="1091880" imgH="241200" progId="Equation.3">
                  <p:embed/>
                </p:oleObj>
              </mc:Choice>
              <mc:Fallback>
                <p:oleObj name="Формула" r:id="rId11" imgW="1091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929198"/>
                        <a:ext cx="3556860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из чисел является  иррациональным?</a:t>
            </a:r>
            <a:endParaRPr lang="ru-RU" b="1" dirty="0"/>
          </a:p>
        </p:txBody>
      </p:sp>
      <p:graphicFrame>
        <p:nvGraphicFramePr>
          <p:cNvPr id="4" name="Содержимое 3">
            <a:hlinkClick r:id="rId3" action="ppaction://hlinksldjump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00166" y="1928802"/>
          <a:ext cx="2476496" cy="117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Формула" r:id="rId4" imgW="533160" imgH="253800" progId="Equation.3">
                  <p:embed/>
                </p:oleObj>
              </mc:Choice>
              <mc:Fallback>
                <p:oleObj name="Формула" r:id="rId4" imgW="533160" imgH="253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928802"/>
                        <a:ext cx="2476496" cy="1179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500166" y="3500438"/>
          <a:ext cx="228601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Формула" r:id="rId6" imgW="482400" imgH="241200" progId="Equation.3">
                  <p:embed/>
                </p:oleObj>
              </mc:Choice>
              <mc:Fallback>
                <p:oleObj name="Формула" r:id="rId6" imgW="4824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500438"/>
                        <a:ext cx="228601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hlinkClick r:id="rId8" action="ppaction://hlinksldjump"/>
          </p:cNvPr>
          <p:cNvGraphicFramePr>
            <a:graphicFrameLocks noChangeAspect="1"/>
          </p:cNvGraphicFramePr>
          <p:nvPr/>
        </p:nvGraphicFramePr>
        <p:xfrm>
          <a:off x="1500166" y="5000636"/>
          <a:ext cx="217171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Формула" r:id="rId9" imgW="482400" imgH="253800" progId="Equation.3">
                  <p:embed/>
                </p:oleObj>
              </mc:Choice>
              <mc:Fallback>
                <p:oleObj name="Формула" r:id="rId9" imgW="4824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000636"/>
                        <a:ext cx="217171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153</Words>
  <Application>Microsoft Office PowerPoint</Application>
  <PresentationFormat>Экран (4:3)</PresentationFormat>
  <Paragraphs>24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Monotype Corsiva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Значение какого изданных выражений является  наибольшим?</vt:lpstr>
      <vt:lpstr>Значение какого из данных выражений является числом иррациональным?</vt:lpstr>
      <vt:lpstr>Найдите значение   выражения</vt:lpstr>
      <vt:lpstr>Презентация PowerPoint</vt:lpstr>
      <vt:lpstr>В каком случае числа расположены в  порядке возрастания?</vt:lpstr>
      <vt:lpstr>Какое из чисел является  иррациональным?</vt:lpstr>
      <vt:lpstr>Какое из чисел принадлежит промежутку              ?</vt:lpstr>
      <vt:lpstr>Презентация PowerPoint</vt:lpstr>
      <vt:lpstr>Значение    какого из данных выражений является  наименьшим?</vt:lpstr>
      <vt:lpstr>Презентация PowerPoint</vt:lpstr>
      <vt:lpstr>Какое из чисел является рациональным?</vt:lpstr>
      <vt:lpstr>Презентация PowerPoint</vt:lpstr>
      <vt:lpstr>Презентация PowerPoint</vt:lpstr>
      <vt:lpstr>Значение какого из чисел является   наибольшим?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Домашний</cp:lastModifiedBy>
  <cp:revision>15</cp:revision>
  <dcterms:created xsi:type="dcterms:W3CDTF">2014-07-09T08:50:25Z</dcterms:created>
  <dcterms:modified xsi:type="dcterms:W3CDTF">2015-09-29T14:08:02Z</dcterms:modified>
</cp:coreProperties>
</file>