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7" r:id="rId4"/>
    <p:sldId id="261" r:id="rId5"/>
    <p:sldId id="263" r:id="rId6"/>
    <p:sldId id="264" r:id="rId7"/>
    <p:sldId id="265" r:id="rId8"/>
    <p:sldId id="266" r:id="rId9"/>
    <p:sldId id="267" r:id="rId10"/>
    <p:sldId id="269" r:id="rId11"/>
    <p:sldId id="268" r:id="rId12"/>
    <p:sldId id="270" r:id="rId13"/>
    <p:sldId id="271" r:id="rId14"/>
    <p:sldId id="272" r:id="rId15"/>
    <p:sldId id="273" r:id="rId16"/>
    <p:sldId id="274" r:id="rId17"/>
    <p:sldId id="275" r:id="rId18"/>
    <p:sldId id="262" r:id="rId19"/>
    <p:sldId id="258" r:id="rId20"/>
    <p:sldId id="260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0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4" Type="http://schemas.openxmlformats.org/officeDocument/2006/relationships/image" Target="../media/image4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5" Type="http://schemas.openxmlformats.org/officeDocument/2006/relationships/image" Target="../media/image55.wmf"/><Relationship Id="rId4" Type="http://schemas.openxmlformats.org/officeDocument/2006/relationships/image" Target="../media/image54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5" Type="http://schemas.openxmlformats.org/officeDocument/2006/relationships/image" Target="../media/image60.wmf"/><Relationship Id="rId4" Type="http://schemas.openxmlformats.org/officeDocument/2006/relationships/image" Target="../media/image59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Relationship Id="rId4" Type="http://schemas.openxmlformats.org/officeDocument/2006/relationships/image" Target="../media/image6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4" Type="http://schemas.openxmlformats.org/officeDocument/2006/relationships/image" Target="../media/image3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pPr/>
              <a:t>29.09.2015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pPr/>
              <a:t>29.09.2015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pPr/>
              <a:t>29.09.2015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pPr/>
              <a:t>29.09.2015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pPr/>
              <a:t>29.09.2015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pPr/>
              <a:t>29.09.2015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pPr/>
              <a:t>29.09.2015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pPr/>
              <a:t>29.09.2015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pPr/>
              <a:t>29.09.2015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pPr/>
              <a:t>29.09.2015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F6C-CA47-4F54-9DC1-4FCFAA181C17}" type="datetimeFigureOut">
              <a:rPr lang="ru-RU" smtClean="0"/>
              <a:pPr/>
              <a:t>29.09.2015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6A21-358D-46D1-BBEC-BD37F29979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3EF6C-CA47-4F54-9DC1-4FCFAA181C17}" type="datetimeFigureOut">
              <a:rPr lang="ru-RU" smtClean="0"/>
              <a:pPr/>
              <a:t>29.09.2015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96A21-358D-46D1-BBEC-BD37F299798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13" Type="http://schemas.openxmlformats.org/officeDocument/2006/relationships/oleObject" Target="../embeddings/oleObject33.bin"/><Relationship Id="rId3" Type="http://schemas.openxmlformats.org/officeDocument/2006/relationships/oleObject" Target="../embeddings/oleObject29.bin"/><Relationship Id="rId7" Type="http://schemas.openxmlformats.org/officeDocument/2006/relationships/image" Target="../media/image31.wmf"/><Relationship Id="rId12" Type="http://schemas.openxmlformats.org/officeDocument/2006/relationships/slide" Target="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0.bin"/><Relationship Id="rId11" Type="http://schemas.openxmlformats.org/officeDocument/2006/relationships/image" Target="../media/image33.wmf"/><Relationship Id="rId5" Type="http://schemas.openxmlformats.org/officeDocument/2006/relationships/slide" Target="slide19.xml"/><Relationship Id="rId10" Type="http://schemas.openxmlformats.org/officeDocument/2006/relationships/oleObject" Target="../embeddings/oleObject32.bin"/><Relationship Id="rId4" Type="http://schemas.openxmlformats.org/officeDocument/2006/relationships/image" Target="../media/image30.wmf"/><Relationship Id="rId9" Type="http://schemas.openxmlformats.org/officeDocument/2006/relationships/image" Target="../media/image32.wmf"/><Relationship Id="rId14" Type="http://schemas.openxmlformats.org/officeDocument/2006/relationships/image" Target="../media/image34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3" Type="http://schemas.openxmlformats.org/officeDocument/2006/relationships/oleObject" Target="../embeddings/oleObject34.bin"/><Relationship Id="rId7" Type="http://schemas.openxmlformats.org/officeDocument/2006/relationships/image" Target="../media/image36.wmf"/><Relationship Id="rId12" Type="http://schemas.openxmlformats.org/officeDocument/2006/relationships/image" Target="../media/image3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5.bin"/><Relationship Id="rId11" Type="http://schemas.openxmlformats.org/officeDocument/2006/relationships/oleObject" Target="../embeddings/oleObject37.bin"/><Relationship Id="rId5" Type="http://schemas.openxmlformats.org/officeDocument/2006/relationships/slide" Target="slide19.xml"/><Relationship Id="rId10" Type="http://schemas.openxmlformats.org/officeDocument/2006/relationships/slide" Target="slide18.xml"/><Relationship Id="rId4" Type="http://schemas.openxmlformats.org/officeDocument/2006/relationships/image" Target="../media/image35.wmf"/><Relationship Id="rId9" Type="http://schemas.openxmlformats.org/officeDocument/2006/relationships/image" Target="../media/image37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slide" Target="slide19.xml"/><Relationship Id="rId7" Type="http://schemas.openxmlformats.org/officeDocument/2006/relationships/oleObject" Target="../embeddings/oleObject39.bin"/><Relationship Id="rId12" Type="http://schemas.openxmlformats.org/officeDocument/2006/relationships/image" Target="../media/image4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slide" Target="slide18.xml"/><Relationship Id="rId11" Type="http://schemas.openxmlformats.org/officeDocument/2006/relationships/oleObject" Target="../embeddings/oleObject41.bin"/><Relationship Id="rId5" Type="http://schemas.openxmlformats.org/officeDocument/2006/relationships/image" Target="../media/image39.wmf"/><Relationship Id="rId10" Type="http://schemas.openxmlformats.org/officeDocument/2006/relationships/image" Target="../media/image41.wmf"/><Relationship Id="rId4" Type="http://schemas.openxmlformats.org/officeDocument/2006/relationships/oleObject" Target="../embeddings/oleObject38.bin"/><Relationship Id="rId9" Type="http://schemas.openxmlformats.org/officeDocument/2006/relationships/oleObject" Target="../embeddings/oleObject40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13" Type="http://schemas.openxmlformats.org/officeDocument/2006/relationships/oleObject" Target="../embeddings/oleObject46.bin"/><Relationship Id="rId3" Type="http://schemas.openxmlformats.org/officeDocument/2006/relationships/oleObject" Target="../embeddings/oleObject42.bin"/><Relationship Id="rId7" Type="http://schemas.openxmlformats.org/officeDocument/2006/relationships/image" Target="../media/image44.wmf"/><Relationship Id="rId12" Type="http://schemas.openxmlformats.org/officeDocument/2006/relationships/slide" Target="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3.bin"/><Relationship Id="rId11" Type="http://schemas.openxmlformats.org/officeDocument/2006/relationships/image" Target="../media/image46.wmf"/><Relationship Id="rId5" Type="http://schemas.openxmlformats.org/officeDocument/2006/relationships/slide" Target="slide19.xml"/><Relationship Id="rId10" Type="http://schemas.openxmlformats.org/officeDocument/2006/relationships/oleObject" Target="../embeddings/oleObject45.bin"/><Relationship Id="rId4" Type="http://schemas.openxmlformats.org/officeDocument/2006/relationships/image" Target="../media/image43.wmf"/><Relationship Id="rId9" Type="http://schemas.openxmlformats.org/officeDocument/2006/relationships/image" Target="../media/image45.wmf"/><Relationship Id="rId14" Type="http://schemas.openxmlformats.org/officeDocument/2006/relationships/image" Target="../media/image47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slide" Target="slide19.xml"/><Relationship Id="rId7" Type="http://schemas.openxmlformats.org/officeDocument/2006/relationships/image" Target="../media/image4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8.bin"/><Relationship Id="rId5" Type="http://schemas.openxmlformats.org/officeDocument/2006/relationships/image" Target="../media/image48.wmf"/><Relationship Id="rId10" Type="http://schemas.openxmlformats.org/officeDocument/2006/relationships/image" Target="../media/image50.wmf"/><Relationship Id="rId4" Type="http://schemas.openxmlformats.org/officeDocument/2006/relationships/oleObject" Target="../embeddings/oleObject47.bin"/><Relationship Id="rId9" Type="http://schemas.openxmlformats.org/officeDocument/2006/relationships/oleObject" Target="../embeddings/oleObject49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13" Type="http://schemas.openxmlformats.org/officeDocument/2006/relationships/oleObject" Target="../embeddings/oleObject54.bin"/><Relationship Id="rId3" Type="http://schemas.openxmlformats.org/officeDocument/2006/relationships/oleObject" Target="../embeddings/oleObject50.bin"/><Relationship Id="rId7" Type="http://schemas.openxmlformats.org/officeDocument/2006/relationships/image" Target="../media/image52.wmf"/><Relationship Id="rId12" Type="http://schemas.openxmlformats.org/officeDocument/2006/relationships/image" Target="../media/image5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51.bin"/><Relationship Id="rId11" Type="http://schemas.openxmlformats.org/officeDocument/2006/relationships/oleObject" Target="../embeddings/oleObject53.bin"/><Relationship Id="rId5" Type="http://schemas.openxmlformats.org/officeDocument/2006/relationships/slide" Target="slide18.xml"/><Relationship Id="rId10" Type="http://schemas.openxmlformats.org/officeDocument/2006/relationships/image" Target="../media/image53.wmf"/><Relationship Id="rId4" Type="http://schemas.openxmlformats.org/officeDocument/2006/relationships/image" Target="../media/image51.wmf"/><Relationship Id="rId9" Type="http://schemas.openxmlformats.org/officeDocument/2006/relationships/oleObject" Target="../embeddings/oleObject52.bin"/><Relationship Id="rId14" Type="http://schemas.openxmlformats.org/officeDocument/2006/relationships/image" Target="../media/image55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7.bin"/><Relationship Id="rId13" Type="http://schemas.openxmlformats.org/officeDocument/2006/relationships/oleObject" Target="../embeddings/oleObject59.bin"/><Relationship Id="rId3" Type="http://schemas.openxmlformats.org/officeDocument/2006/relationships/oleObject" Target="../embeddings/oleObject55.bin"/><Relationship Id="rId7" Type="http://schemas.openxmlformats.org/officeDocument/2006/relationships/image" Target="../media/image57.wmf"/><Relationship Id="rId12" Type="http://schemas.openxmlformats.org/officeDocument/2006/relationships/slide" Target="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56.bin"/><Relationship Id="rId11" Type="http://schemas.openxmlformats.org/officeDocument/2006/relationships/image" Target="../media/image59.wmf"/><Relationship Id="rId5" Type="http://schemas.openxmlformats.org/officeDocument/2006/relationships/slide" Target="slide19.xml"/><Relationship Id="rId10" Type="http://schemas.openxmlformats.org/officeDocument/2006/relationships/oleObject" Target="../embeddings/oleObject58.bin"/><Relationship Id="rId4" Type="http://schemas.openxmlformats.org/officeDocument/2006/relationships/image" Target="../media/image56.wmf"/><Relationship Id="rId9" Type="http://schemas.openxmlformats.org/officeDocument/2006/relationships/image" Target="../media/image58.wmf"/><Relationship Id="rId14" Type="http://schemas.openxmlformats.org/officeDocument/2006/relationships/image" Target="../media/image60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slide" Target="slide19.xml"/><Relationship Id="rId7" Type="http://schemas.openxmlformats.org/officeDocument/2006/relationships/image" Target="../media/image62.wmf"/><Relationship Id="rId12" Type="http://schemas.openxmlformats.org/officeDocument/2006/relationships/image" Target="../media/image6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61.bin"/><Relationship Id="rId11" Type="http://schemas.openxmlformats.org/officeDocument/2006/relationships/oleObject" Target="../embeddings/oleObject63.bin"/><Relationship Id="rId5" Type="http://schemas.openxmlformats.org/officeDocument/2006/relationships/image" Target="../media/image61.wmf"/><Relationship Id="rId10" Type="http://schemas.openxmlformats.org/officeDocument/2006/relationships/image" Target="../media/image63.wmf"/><Relationship Id="rId4" Type="http://schemas.openxmlformats.org/officeDocument/2006/relationships/oleObject" Target="../embeddings/oleObject60.bin"/><Relationship Id="rId9" Type="http://schemas.openxmlformats.org/officeDocument/2006/relationships/oleObject" Target="../embeddings/oleObject62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s1.pic4you.ru/allimage/y2012/08-20/12216/2356155.png" TargetMode="External"/><Relationship Id="rId7" Type="http://schemas.openxmlformats.org/officeDocument/2006/relationships/hyperlink" Target="http://sdamgia.ru/test?theme=2" TargetMode="External"/><Relationship Id="rId2" Type="http://schemas.openxmlformats.org/officeDocument/2006/relationships/hyperlink" Target="http://img-fotki.yandex.ru/get/6610/134091466.1c/0_8f975_cc74afe5_S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mg-fotki.yandex.ru/get/6623/108950446.115/0_cd23c_44b148c7_S" TargetMode="External"/><Relationship Id="rId5" Type="http://schemas.openxmlformats.org/officeDocument/2006/relationships/hyperlink" Target="http://img-fotki.yandex.ru/get/6419/108950446.114/0_cd212_c7ac5fee_S" TargetMode="External"/><Relationship Id="rId4" Type="http://schemas.openxmlformats.org/officeDocument/2006/relationships/hyperlink" Target="http://img-fotki.yandex.ru/get/6619/108950446.113/0_cd1e9_394b9c86_S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oleObject" Target="../embeddings/oleObject1.bin"/><Relationship Id="rId7" Type="http://schemas.openxmlformats.org/officeDocument/2006/relationships/image" Target="../media/image3.wmf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4.bin"/><Relationship Id="rId5" Type="http://schemas.openxmlformats.org/officeDocument/2006/relationships/slide" Target="slide18.xml"/><Relationship Id="rId10" Type="http://schemas.openxmlformats.org/officeDocument/2006/relationships/image" Target="../media/image4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slide" Target="slide19.xml"/><Relationship Id="rId7" Type="http://schemas.openxmlformats.org/officeDocument/2006/relationships/image" Target="../media/image7.wmf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oleObject" Target="../embeddings/oleObject8.bin"/><Relationship Id="rId5" Type="http://schemas.openxmlformats.org/officeDocument/2006/relationships/image" Target="../media/image6.wmf"/><Relationship Id="rId10" Type="http://schemas.openxmlformats.org/officeDocument/2006/relationships/image" Target="../media/image8.wmf"/><Relationship Id="rId4" Type="http://schemas.openxmlformats.org/officeDocument/2006/relationships/oleObject" Target="../embeddings/oleObject5.bin"/><Relationship Id="rId9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slide" Target="slide19.xml"/><Relationship Id="rId7" Type="http://schemas.openxmlformats.org/officeDocument/2006/relationships/image" Target="../media/image11.wmf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11" Type="http://schemas.openxmlformats.org/officeDocument/2006/relationships/oleObject" Target="../embeddings/oleObject12.bin"/><Relationship Id="rId5" Type="http://schemas.openxmlformats.org/officeDocument/2006/relationships/image" Target="../media/image10.wmf"/><Relationship Id="rId10" Type="http://schemas.openxmlformats.org/officeDocument/2006/relationships/slide" Target="slide18.xml"/><Relationship Id="rId4" Type="http://schemas.openxmlformats.org/officeDocument/2006/relationships/oleObject" Target="../embeddings/oleObject9.bin"/><Relationship Id="rId9" Type="http://schemas.openxmlformats.org/officeDocument/2006/relationships/image" Target="../media/image12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13" Type="http://schemas.openxmlformats.org/officeDocument/2006/relationships/oleObject" Target="../embeddings/oleObject17.bin"/><Relationship Id="rId3" Type="http://schemas.openxmlformats.org/officeDocument/2006/relationships/oleObject" Target="../embeddings/oleObject13.bin"/><Relationship Id="rId7" Type="http://schemas.openxmlformats.org/officeDocument/2006/relationships/image" Target="../media/image15.wmf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11" Type="http://schemas.openxmlformats.org/officeDocument/2006/relationships/oleObject" Target="../embeddings/oleObject16.bin"/><Relationship Id="rId5" Type="http://schemas.openxmlformats.org/officeDocument/2006/relationships/slide" Target="slide19.xml"/><Relationship Id="rId10" Type="http://schemas.openxmlformats.org/officeDocument/2006/relationships/image" Target="../media/image16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18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oleObject" Target="../embeddings/oleObject18.bin"/><Relationship Id="rId7" Type="http://schemas.openxmlformats.org/officeDocument/2006/relationships/image" Target="../media/image20.wmf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9.bin"/><Relationship Id="rId11" Type="http://schemas.openxmlformats.org/officeDocument/2006/relationships/oleObject" Target="../embeddings/oleObject21.bin"/><Relationship Id="rId5" Type="http://schemas.openxmlformats.org/officeDocument/2006/relationships/slide" Target="slide18.xml"/><Relationship Id="rId10" Type="http://schemas.openxmlformats.org/officeDocument/2006/relationships/image" Target="../media/image21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0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slide" Target="slide18.xml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slide" Target="slide19.xml"/><Relationship Id="rId11" Type="http://schemas.openxmlformats.org/officeDocument/2006/relationships/oleObject" Target="../embeddings/oleObject25.bin"/><Relationship Id="rId5" Type="http://schemas.openxmlformats.org/officeDocument/2006/relationships/image" Target="../media/image23.wmf"/><Relationship Id="rId10" Type="http://schemas.openxmlformats.org/officeDocument/2006/relationships/image" Target="../media/image25.wmf"/><Relationship Id="rId4" Type="http://schemas.openxmlformats.org/officeDocument/2006/relationships/oleObject" Target="../embeddings/oleObject22.bin"/><Relationship Id="rId9" Type="http://schemas.openxmlformats.org/officeDocument/2006/relationships/oleObject" Target="../embeddings/oleObject24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slide" Target="slide19.xml"/><Relationship Id="rId7" Type="http://schemas.openxmlformats.org/officeDocument/2006/relationships/image" Target="../media/image2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7.bin"/><Relationship Id="rId5" Type="http://schemas.openxmlformats.org/officeDocument/2006/relationships/image" Target="../media/image27.wmf"/><Relationship Id="rId10" Type="http://schemas.openxmlformats.org/officeDocument/2006/relationships/image" Target="../media/image29.wmf"/><Relationship Id="rId4" Type="http://schemas.openxmlformats.org/officeDocument/2006/relationships/oleObject" Target="../embeddings/oleObject26.bin"/><Relationship Id="rId9" Type="http://schemas.openxmlformats.org/officeDocument/2006/relationships/oleObject" Target="../embeddings/oleObject2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6"/>
          <p:cNvGrpSpPr/>
          <p:nvPr/>
        </p:nvGrpSpPr>
        <p:grpSpPr>
          <a:xfrm>
            <a:off x="1214414" y="1142985"/>
            <a:ext cx="6643734" cy="3970318"/>
            <a:chOff x="1038568" y="768059"/>
            <a:chExt cx="7165477" cy="6173802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038568" y="768059"/>
              <a:ext cx="7165477" cy="617380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6000" b="1" dirty="0" smtClean="0">
                  <a:ln w="19050">
                    <a:solidFill>
                      <a:prstClr val="white"/>
                    </a:solidFill>
                    <a:prstDash val="solid"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latin typeface="Monotype Corsiva" pitchFamily="66" charset="0"/>
                </a:rPr>
                <a:t>Тренажёр </a:t>
              </a:r>
            </a:p>
            <a:p>
              <a:pPr algn="ctr">
                <a:defRPr/>
              </a:pPr>
              <a:r>
                <a:rPr lang="ru-RU" sz="9600" b="1" dirty="0" smtClean="0">
                  <a:ln w="19050">
                    <a:solidFill>
                      <a:prstClr val="white"/>
                    </a:solidFill>
                    <a:prstDash val="solid"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latin typeface="Monotype Corsiva" pitchFamily="66" charset="0"/>
                </a:rPr>
                <a:t>«Квадратные корни»</a:t>
              </a:r>
              <a:endParaRPr lang="ru-RU" sz="96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187089" y="5085184"/>
              <a:ext cx="5084703" cy="4191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endParaRPr lang="ru-RU" dirty="0">
                <a:solidFill>
                  <a:prstClr val="black"/>
                </a:solidFill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285852" y="5429264"/>
            <a:ext cx="4000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Учитель математики</a:t>
            </a:r>
          </a:p>
          <a:p>
            <a:r>
              <a:rPr lang="ru-RU" b="1" dirty="0" smtClean="0"/>
              <a:t>МБОУ СОШ №31</a:t>
            </a:r>
            <a:endParaRPr lang="ru-RU" b="1" dirty="0" smtClean="0"/>
          </a:p>
          <a:p>
            <a:r>
              <a:rPr lang="ru-RU" b="1" dirty="0" smtClean="0"/>
              <a:t>Шевчук Виктория Сергеевна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Какое из чисел принадлежит промежутку              ?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 noChangeAspect="1"/>
          </p:cNvGraphicFramePr>
          <p:nvPr>
            <p:ph idx="1"/>
          </p:nvPr>
        </p:nvGraphicFramePr>
        <p:xfrm>
          <a:off x="5412374" y="857232"/>
          <a:ext cx="945576" cy="64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5" name="Формула" r:id="rId3" imgW="317160" imgH="215640" progId="Equation.3">
                  <p:embed/>
                </p:oleObj>
              </mc:Choice>
              <mc:Fallback>
                <p:oleObj name="Формула" r:id="rId3" imgW="317160" imgH="215640" progId="Equation.3">
                  <p:embed/>
                  <p:pic>
                    <p:nvPicPr>
                      <p:cNvPr id="0" name="Содержимое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2374" y="857232"/>
                        <a:ext cx="945576" cy="6429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>
            <a:hlinkClick r:id="rId5" action="ppaction://hlinksldjump"/>
          </p:cNvPr>
          <p:cNvGraphicFramePr>
            <a:graphicFrameLocks noChangeAspect="1"/>
          </p:cNvGraphicFramePr>
          <p:nvPr/>
        </p:nvGraphicFramePr>
        <p:xfrm>
          <a:off x="1428728" y="1785926"/>
          <a:ext cx="1090370" cy="714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6" name="Формула" r:id="rId6" imgW="368280" imgH="241200" progId="Equation.3">
                  <p:embed/>
                </p:oleObj>
              </mc:Choice>
              <mc:Fallback>
                <p:oleObj name="Формула" r:id="rId6" imgW="36828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28" y="1785926"/>
                        <a:ext cx="1090370" cy="7143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2" name="Object 4">
            <a:hlinkClick r:id="rId5" action="ppaction://hlinksldjump"/>
          </p:cNvPr>
          <p:cNvGraphicFramePr>
            <a:graphicFrameLocks noChangeAspect="1"/>
          </p:cNvGraphicFramePr>
          <p:nvPr/>
        </p:nvGraphicFramePr>
        <p:xfrm>
          <a:off x="1470024" y="2714625"/>
          <a:ext cx="1048455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7" name="Формула" r:id="rId8" imgW="393480" imgH="241200" progId="Equation.3">
                  <p:embed/>
                </p:oleObj>
              </mc:Choice>
              <mc:Fallback>
                <p:oleObj name="Формула" r:id="rId8" imgW="39348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0024" y="2714625"/>
                        <a:ext cx="1048455" cy="642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3" name="Object 5">
            <a:hlinkClick r:id="rId5" action="ppaction://hlinksldjump"/>
          </p:cNvPr>
          <p:cNvGraphicFramePr>
            <a:graphicFrameLocks noChangeAspect="1"/>
          </p:cNvGraphicFramePr>
          <p:nvPr/>
        </p:nvGraphicFramePr>
        <p:xfrm>
          <a:off x="1392237" y="3643312"/>
          <a:ext cx="1218299" cy="6429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8" name="Формула" r:id="rId10" imgW="457200" imgH="241200" progId="Equation.3">
                  <p:embed/>
                </p:oleObj>
              </mc:Choice>
              <mc:Fallback>
                <p:oleObj name="Формула" r:id="rId10" imgW="45720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2237" y="3643312"/>
                        <a:ext cx="1218299" cy="64294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4" name="Object 6">
            <a:hlinkClick r:id="rId12" action="ppaction://hlinksldjump"/>
          </p:cNvPr>
          <p:cNvGraphicFramePr>
            <a:graphicFrameLocks noChangeAspect="1"/>
          </p:cNvGraphicFramePr>
          <p:nvPr/>
        </p:nvGraphicFramePr>
        <p:xfrm>
          <a:off x="1357290" y="4643438"/>
          <a:ext cx="1390266" cy="71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9" name="Формула" r:id="rId13" imgW="469800" imgH="241200" progId="Equation.3">
                  <p:embed/>
                </p:oleObj>
              </mc:Choice>
              <mc:Fallback>
                <p:oleObj name="Формула" r:id="rId13" imgW="469800" imgH="241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290" y="4643438"/>
                        <a:ext cx="1390266" cy="714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5929322" y="6143644"/>
            <a:ext cx="928694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 noChangeAspect="1"/>
          </p:cNvGraphicFramePr>
          <p:nvPr>
            <p:ph idx="1"/>
          </p:nvPr>
        </p:nvGraphicFramePr>
        <p:xfrm>
          <a:off x="1000125" y="293688"/>
          <a:ext cx="7078663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" name="Формула" r:id="rId3" imgW="3073320" imgH="241200" progId="Equation.3">
                  <p:embed/>
                </p:oleObj>
              </mc:Choice>
              <mc:Fallback>
                <p:oleObj name="Формула" r:id="rId3" imgW="3073320" imgH="241200" progId="Equation.3">
                  <p:embed/>
                  <p:pic>
                    <p:nvPicPr>
                      <p:cNvPr id="0" name="Содержимое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25" y="293688"/>
                        <a:ext cx="7078663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>
            <a:hlinkClick r:id="rId5" action="ppaction://hlinksldjump"/>
          </p:cNvPr>
          <p:cNvGraphicFramePr>
            <a:graphicFrameLocks noChangeAspect="1"/>
          </p:cNvGraphicFramePr>
          <p:nvPr/>
        </p:nvGraphicFramePr>
        <p:xfrm>
          <a:off x="1285851" y="1285860"/>
          <a:ext cx="4425397" cy="785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1" name="Формула" r:id="rId6" imgW="1358640" imgH="241200" progId="Equation.3">
                  <p:embed/>
                </p:oleObj>
              </mc:Choice>
              <mc:Fallback>
                <p:oleObj name="Формула" r:id="rId6" imgW="135864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51" y="1285860"/>
                        <a:ext cx="4425397" cy="7858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8" name="Object 4">
            <a:hlinkClick r:id="rId5" action="ppaction://hlinksldjump"/>
          </p:cNvPr>
          <p:cNvGraphicFramePr>
            <a:graphicFrameLocks noChangeAspect="1"/>
          </p:cNvGraphicFramePr>
          <p:nvPr/>
        </p:nvGraphicFramePr>
        <p:xfrm>
          <a:off x="1244600" y="2643187"/>
          <a:ext cx="4508500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2" name="Формула" r:id="rId8" imgW="1384200" imgH="241200" progId="Equation.3">
                  <p:embed/>
                </p:oleObj>
              </mc:Choice>
              <mc:Fallback>
                <p:oleObj name="Формула" r:id="rId8" imgW="138420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4600" y="2643187"/>
                        <a:ext cx="4508500" cy="785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9" name="Object 5">
            <a:hlinkClick r:id="rId10" action="ppaction://hlinksldjump"/>
          </p:cNvPr>
          <p:cNvGraphicFramePr>
            <a:graphicFrameLocks noChangeAspect="1"/>
          </p:cNvGraphicFramePr>
          <p:nvPr/>
        </p:nvGraphicFramePr>
        <p:xfrm>
          <a:off x="1285852" y="4000504"/>
          <a:ext cx="4508500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3" name="Формула" r:id="rId11" imgW="1384200" imgH="241200" progId="Equation.3">
                  <p:embed/>
                </p:oleObj>
              </mc:Choice>
              <mc:Fallback>
                <p:oleObj name="Формула" r:id="rId11" imgW="138420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52" y="4000504"/>
                        <a:ext cx="4508500" cy="785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6072198" y="6143644"/>
            <a:ext cx="785818" cy="35719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Значение    какого из данных выражений является  наименьшим?</a:t>
            </a:r>
            <a:endParaRPr lang="ru-RU" b="1" dirty="0"/>
          </a:p>
        </p:txBody>
      </p:sp>
      <p:graphicFrame>
        <p:nvGraphicFramePr>
          <p:cNvPr id="4" name="Содержимое 3">
            <a:hlinkClick r:id="rId3" action="ppaction://hlinksldjump"/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1571604" y="1643050"/>
          <a:ext cx="1238248" cy="69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8" name="Формула" r:id="rId4" imgW="431640" imgH="241200" progId="Equation.3">
                  <p:embed/>
                </p:oleObj>
              </mc:Choice>
              <mc:Fallback>
                <p:oleObj name="Формула" r:id="rId4" imgW="431640" imgH="241200" progId="Equation.3">
                  <p:embed/>
                  <p:pic>
                    <p:nvPicPr>
                      <p:cNvPr id="0" name="Содержимое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04" y="1643050"/>
                        <a:ext cx="1238248" cy="69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>
            <a:hlinkClick r:id="rId6" action="ppaction://hlinksldjump"/>
          </p:cNvPr>
          <p:cNvGraphicFramePr>
            <a:graphicFrameLocks noChangeAspect="1"/>
          </p:cNvGraphicFramePr>
          <p:nvPr/>
        </p:nvGraphicFramePr>
        <p:xfrm>
          <a:off x="1571604" y="2571743"/>
          <a:ext cx="1143008" cy="10828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9" name="Формула" r:id="rId7" imgW="482400" imgH="457200" progId="Equation.3">
                  <p:embed/>
                </p:oleObj>
              </mc:Choice>
              <mc:Fallback>
                <p:oleObj name="Формула" r:id="rId7" imgW="482400" imgH="457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04" y="2571743"/>
                        <a:ext cx="1143008" cy="108284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>
            <a:hlinkClick r:id="rId3" action="ppaction://hlinksldjump"/>
          </p:cNvPr>
          <p:cNvGraphicFramePr>
            <a:graphicFrameLocks noChangeAspect="1"/>
          </p:cNvGraphicFramePr>
          <p:nvPr/>
        </p:nvGraphicFramePr>
        <p:xfrm>
          <a:off x="1534005" y="3929066"/>
          <a:ext cx="1252045" cy="64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0" name="Формула" r:id="rId9" imgW="469800" imgH="241200" progId="Equation.3">
                  <p:embed/>
                </p:oleObj>
              </mc:Choice>
              <mc:Fallback>
                <p:oleObj name="Формула" r:id="rId9" imgW="46980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4005" y="3929066"/>
                        <a:ext cx="1252045" cy="6429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>
            <a:hlinkClick r:id="rId3" action="ppaction://hlinksldjump"/>
          </p:cNvPr>
          <p:cNvGraphicFramePr>
            <a:graphicFrameLocks noChangeAspect="1"/>
          </p:cNvGraphicFramePr>
          <p:nvPr/>
        </p:nvGraphicFramePr>
        <p:xfrm>
          <a:off x="1524000" y="5056188"/>
          <a:ext cx="1619250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1" name="Формула" r:id="rId11" imgW="647640" imgH="241200" progId="Equation.3">
                  <p:embed/>
                </p:oleObj>
              </mc:Choice>
              <mc:Fallback>
                <p:oleObj name="Формула" r:id="rId11" imgW="64764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5056188"/>
                        <a:ext cx="1619250" cy="603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6072198" y="6143644"/>
            <a:ext cx="785818" cy="35719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 noChangeAspect="1"/>
          </p:cNvGraphicFramePr>
          <p:nvPr>
            <p:ph idx="1"/>
          </p:nvPr>
        </p:nvGraphicFramePr>
        <p:xfrm>
          <a:off x="857224" y="285728"/>
          <a:ext cx="7643866" cy="8002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4" name="Формула" r:id="rId3" imgW="2666880" imgH="279360" progId="Equation.3">
                  <p:embed/>
                </p:oleObj>
              </mc:Choice>
              <mc:Fallback>
                <p:oleObj name="Формула" r:id="rId3" imgW="2666880" imgH="279360" progId="Equation.3">
                  <p:embed/>
                  <p:pic>
                    <p:nvPicPr>
                      <p:cNvPr id="0" name="Содержимое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24" y="285728"/>
                        <a:ext cx="7643866" cy="80021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>
            <a:hlinkClick r:id="rId5" action="ppaction://hlinksldjump"/>
          </p:cNvPr>
          <p:cNvGraphicFramePr>
            <a:graphicFrameLocks noChangeAspect="1"/>
          </p:cNvGraphicFramePr>
          <p:nvPr/>
        </p:nvGraphicFramePr>
        <p:xfrm>
          <a:off x="1285852" y="1285860"/>
          <a:ext cx="2571768" cy="7881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5" name="Формула" r:id="rId6" imgW="787320" imgH="241200" progId="Equation.3">
                  <p:embed/>
                </p:oleObj>
              </mc:Choice>
              <mc:Fallback>
                <p:oleObj name="Формула" r:id="rId6" imgW="78732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52" y="1285860"/>
                        <a:ext cx="2571768" cy="78812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1" name="Object 5">
            <a:hlinkClick r:id="rId5" action="ppaction://hlinksldjump"/>
          </p:cNvPr>
          <p:cNvGraphicFramePr>
            <a:graphicFrameLocks noChangeAspect="1"/>
          </p:cNvGraphicFramePr>
          <p:nvPr/>
        </p:nvGraphicFramePr>
        <p:xfrm>
          <a:off x="1214414" y="4143380"/>
          <a:ext cx="2446338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6" name="Формула" r:id="rId8" imgW="749160" imgH="241200" progId="Equation.3">
                  <p:embed/>
                </p:oleObj>
              </mc:Choice>
              <mc:Fallback>
                <p:oleObj name="Формула" r:id="rId8" imgW="74916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14" y="4143380"/>
                        <a:ext cx="2446338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2" name="Object 6">
            <a:hlinkClick r:id="rId5" action="ppaction://hlinksldjump"/>
          </p:cNvPr>
          <p:cNvGraphicFramePr>
            <a:graphicFrameLocks noChangeAspect="1"/>
          </p:cNvGraphicFramePr>
          <p:nvPr/>
        </p:nvGraphicFramePr>
        <p:xfrm>
          <a:off x="1214414" y="2338384"/>
          <a:ext cx="1120775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7" name="Формула" r:id="rId10" imgW="342720" imgH="203040" progId="Equation.3">
                  <p:embed/>
                </p:oleObj>
              </mc:Choice>
              <mc:Fallback>
                <p:oleObj name="Формула" r:id="rId10" imgW="34272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14" y="2338384"/>
                        <a:ext cx="1120775" cy="661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3" name="Object 7">
            <a:hlinkClick r:id="rId12" action="ppaction://hlinksldjump"/>
          </p:cNvPr>
          <p:cNvGraphicFramePr>
            <a:graphicFrameLocks noChangeAspect="1"/>
          </p:cNvGraphicFramePr>
          <p:nvPr/>
        </p:nvGraphicFramePr>
        <p:xfrm>
          <a:off x="1214414" y="3143250"/>
          <a:ext cx="26543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8" name="Формула" r:id="rId13" imgW="812520" imgH="241200" progId="Equation.3">
                  <p:embed/>
                </p:oleObj>
              </mc:Choice>
              <mc:Fallback>
                <p:oleObj name="Формула" r:id="rId13" imgW="812520" imgH="2412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14" y="3143250"/>
                        <a:ext cx="26543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6072198" y="6143644"/>
            <a:ext cx="785818" cy="35719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Какое из чисел является рациональным?</a:t>
            </a:r>
            <a:endParaRPr lang="ru-RU" b="1" dirty="0"/>
          </a:p>
        </p:txBody>
      </p:sp>
      <p:graphicFrame>
        <p:nvGraphicFramePr>
          <p:cNvPr id="4" name="Содержимое 3">
            <a:hlinkClick r:id="rId3" action="ppaction://hlinksldjump"/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1357290" y="1643050"/>
          <a:ext cx="2690810" cy="10433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5" name="Формула" r:id="rId4" imgW="622080" imgH="241200" progId="Equation.3">
                  <p:embed/>
                </p:oleObj>
              </mc:Choice>
              <mc:Fallback>
                <p:oleObj name="Формула" r:id="rId4" imgW="622080" imgH="241200" progId="Equation.3">
                  <p:embed/>
                  <p:pic>
                    <p:nvPicPr>
                      <p:cNvPr id="0" name="Содержимое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290" y="1643050"/>
                        <a:ext cx="2690810" cy="10433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3" name="Содержимое 3">
            <a:hlinkClick r:id="rId3" action="ppaction://hlinksldjump"/>
          </p:cNvPr>
          <p:cNvGraphicFramePr>
            <a:graphicFrameLocks noChangeAspect="1"/>
          </p:cNvGraphicFramePr>
          <p:nvPr/>
        </p:nvGraphicFramePr>
        <p:xfrm>
          <a:off x="1285852" y="4572008"/>
          <a:ext cx="2251075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6" name="Формула" r:id="rId6" imgW="520560" imgH="253800" progId="Equation.3">
                  <p:embed/>
                </p:oleObj>
              </mc:Choice>
              <mc:Fallback>
                <p:oleObj name="Формула" r:id="rId6" imgW="520560" imgH="253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52" y="4572008"/>
                        <a:ext cx="2251075" cy="1098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4" name="Содержимое 3">
            <a:hlinkClick r:id="rId8" action="ppaction://hlinksldjump"/>
          </p:cNvPr>
          <p:cNvGraphicFramePr>
            <a:graphicFrameLocks noChangeAspect="1"/>
          </p:cNvGraphicFramePr>
          <p:nvPr/>
        </p:nvGraphicFramePr>
        <p:xfrm>
          <a:off x="1204912" y="3117855"/>
          <a:ext cx="3295650" cy="109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7" name="Формула" r:id="rId9" imgW="761760" imgH="253800" progId="Equation.3">
                  <p:embed/>
                </p:oleObj>
              </mc:Choice>
              <mc:Fallback>
                <p:oleObj name="Формула" r:id="rId9" imgW="761760" imgH="253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4912" y="3117855"/>
                        <a:ext cx="3295650" cy="1096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6072198" y="6143644"/>
            <a:ext cx="785818" cy="35719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 noChangeAspect="1"/>
          </p:cNvGraphicFramePr>
          <p:nvPr>
            <p:ph idx="1"/>
          </p:nvPr>
        </p:nvGraphicFramePr>
        <p:xfrm>
          <a:off x="928662" y="142852"/>
          <a:ext cx="7536316" cy="14287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1" name="Формула" r:id="rId3" imgW="2412720" imgH="457200" progId="Equation.3">
                  <p:embed/>
                </p:oleObj>
              </mc:Choice>
              <mc:Fallback>
                <p:oleObj name="Формула" r:id="rId3" imgW="2412720" imgH="457200" progId="Equation.3">
                  <p:embed/>
                  <p:pic>
                    <p:nvPicPr>
                      <p:cNvPr id="0" name="Содержимое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2" y="142852"/>
                        <a:ext cx="7536316" cy="14287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>
            <a:hlinkClick r:id="rId5" action="ppaction://hlinksldjump"/>
          </p:cNvPr>
          <p:cNvGraphicFramePr>
            <a:graphicFrameLocks noChangeAspect="1"/>
          </p:cNvGraphicFramePr>
          <p:nvPr/>
        </p:nvGraphicFramePr>
        <p:xfrm>
          <a:off x="1428728" y="1643050"/>
          <a:ext cx="928687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2" name="Формула" r:id="rId6" imgW="241200" imgH="203040" progId="Equation.3">
                  <p:embed/>
                </p:oleObj>
              </mc:Choice>
              <mc:Fallback>
                <p:oleObj name="Формула" r:id="rId6" imgW="24120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28" y="1643050"/>
                        <a:ext cx="928687" cy="781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8" name="Object 4">
            <a:hlinkClick r:id="rId8" action="ppaction://hlinksldjump"/>
          </p:cNvPr>
          <p:cNvGraphicFramePr>
            <a:graphicFrameLocks noChangeAspect="1"/>
          </p:cNvGraphicFramePr>
          <p:nvPr/>
        </p:nvGraphicFramePr>
        <p:xfrm>
          <a:off x="1357290" y="2857500"/>
          <a:ext cx="2052637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3" name="Формула" r:id="rId9" imgW="533160" imgH="241200" progId="Equation.3">
                  <p:embed/>
                </p:oleObj>
              </mc:Choice>
              <mc:Fallback>
                <p:oleObj name="Формула" r:id="rId9" imgW="53316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290" y="2857500"/>
                        <a:ext cx="2052637" cy="928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9" name="Object 5">
            <a:hlinkClick r:id="rId8" action="ppaction://hlinksldjump"/>
          </p:cNvPr>
          <p:cNvGraphicFramePr>
            <a:graphicFrameLocks noChangeAspect="1"/>
          </p:cNvGraphicFramePr>
          <p:nvPr/>
        </p:nvGraphicFramePr>
        <p:xfrm>
          <a:off x="1357290" y="4143380"/>
          <a:ext cx="1711325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4" name="Формула" r:id="rId11" imgW="444240" imgH="241200" progId="Equation.3">
                  <p:embed/>
                </p:oleObj>
              </mc:Choice>
              <mc:Fallback>
                <p:oleObj name="Формула" r:id="rId11" imgW="44424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290" y="4143380"/>
                        <a:ext cx="1711325" cy="928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0" name="Object 6">
            <a:hlinkClick r:id="rId8" action="ppaction://hlinksldjump"/>
          </p:cNvPr>
          <p:cNvGraphicFramePr>
            <a:graphicFrameLocks noChangeAspect="1"/>
          </p:cNvGraphicFramePr>
          <p:nvPr/>
        </p:nvGraphicFramePr>
        <p:xfrm>
          <a:off x="1357290" y="5502275"/>
          <a:ext cx="1368425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5" name="Формула" r:id="rId13" imgW="355320" imgH="203040" progId="Equation.3">
                  <p:embed/>
                </p:oleObj>
              </mc:Choice>
              <mc:Fallback>
                <p:oleObj name="Формула" r:id="rId13" imgW="35532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290" y="5502275"/>
                        <a:ext cx="1368425" cy="782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5929322" y="6143644"/>
            <a:ext cx="785818" cy="35719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 noChangeAspect="1"/>
          </p:cNvGraphicFramePr>
          <p:nvPr>
            <p:ph idx="1"/>
          </p:nvPr>
        </p:nvGraphicFramePr>
        <p:xfrm>
          <a:off x="928662" y="285728"/>
          <a:ext cx="7500990" cy="64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5" name="Формула" r:id="rId3" imgW="2692080" imgH="241200" progId="Equation.3">
                  <p:embed/>
                </p:oleObj>
              </mc:Choice>
              <mc:Fallback>
                <p:oleObj name="Формула" r:id="rId3" imgW="2692080" imgH="241200" progId="Equation.3">
                  <p:embed/>
                  <p:pic>
                    <p:nvPicPr>
                      <p:cNvPr id="0" name="Содержимое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2" y="285728"/>
                        <a:ext cx="7500990" cy="6429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>
            <a:hlinkClick r:id="rId5" action="ppaction://hlinksldjump"/>
          </p:cNvPr>
          <p:cNvGraphicFramePr>
            <a:graphicFrameLocks noChangeAspect="1"/>
          </p:cNvGraphicFramePr>
          <p:nvPr/>
        </p:nvGraphicFramePr>
        <p:xfrm>
          <a:off x="1428727" y="1428736"/>
          <a:ext cx="1654353" cy="785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6" name="Формула" r:id="rId6" imgW="507960" imgH="241200" progId="Equation.3">
                  <p:embed/>
                </p:oleObj>
              </mc:Choice>
              <mc:Fallback>
                <p:oleObj name="Формула" r:id="rId6" imgW="50796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27" y="1428736"/>
                        <a:ext cx="1654353" cy="7858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2" name="Object 4">
            <a:hlinkClick r:id="rId5" action="ppaction://hlinksldjump"/>
          </p:cNvPr>
          <p:cNvGraphicFramePr>
            <a:graphicFrameLocks noChangeAspect="1"/>
          </p:cNvGraphicFramePr>
          <p:nvPr/>
        </p:nvGraphicFramePr>
        <p:xfrm>
          <a:off x="1357290" y="2428873"/>
          <a:ext cx="1736725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7" name="Формула" r:id="rId8" imgW="533160" imgH="241200" progId="Equation.3">
                  <p:embed/>
                </p:oleObj>
              </mc:Choice>
              <mc:Fallback>
                <p:oleObj name="Формула" r:id="rId8" imgW="53316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290" y="2428873"/>
                        <a:ext cx="1736725" cy="785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3" name="Object 5">
            <a:hlinkClick r:id="rId5" action="ppaction://hlinksldjump"/>
          </p:cNvPr>
          <p:cNvGraphicFramePr>
            <a:graphicFrameLocks noChangeAspect="1"/>
          </p:cNvGraphicFramePr>
          <p:nvPr/>
        </p:nvGraphicFramePr>
        <p:xfrm>
          <a:off x="1357290" y="3500443"/>
          <a:ext cx="1736725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8" name="Формула" r:id="rId10" imgW="533160" imgH="241200" progId="Equation.3">
                  <p:embed/>
                </p:oleObj>
              </mc:Choice>
              <mc:Fallback>
                <p:oleObj name="Формула" r:id="rId10" imgW="53316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290" y="3500443"/>
                        <a:ext cx="1736725" cy="785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4" name="Object 6">
            <a:hlinkClick r:id="rId12" action="ppaction://hlinksldjump"/>
          </p:cNvPr>
          <p:cNvGraphicFramePr>
            <a:graphicFrameLocks noChangeAspect="1"/>
          </p:cNvGraphicFramePr>
          <p:nvPr/>
        </p:nvGraphicFramePr>
        <p:xfrm>
          <a:off x="1357290" y="4695838"/>
          <a:ext cx="1157287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9" name="Формула" r:id="rId13" imgW="355320" imgH="203040" progId="Equation.3">
                  <p:embed/>
                </p:oleObj>
              </mc:Choice>
              <mc:Fallback>
                <p:oleObj name="Формула" r:id="rId13" imgW="35532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290" y="4695838"/>
                        <a:ext cx="1157287" cy="661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6072198" y="6143644"/>
            <a:ext cx="857256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Значение какого из чисел является   наибольшим?</a:t>
            </a:r>
            <a:endParaRPr lang="ru-RU" b="1" dirty="0"/>
          </a:p>
        </p:txBody>
      </p:sp>
      <p:graphicFrame>
        <p:nvGraphicFramePr>
          <p:cNvPr id="4" name="Содержимое 3">
            <a:hlinkClick r:id="rId3" action="ppaction://hlinksldjump"/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1285852" y="1571612"/>
          <a:ext cx="1547802" cy="859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8" name="Формула" r:id="rId4" imgW="457200" imgH="253800" progId="Equation.3">
                  <p:embed/>
                </p:oleObj>
              </mc:Choice>
              <mc:Fallback>
                <p:oleObj name="Формула" r:id="rId4" imgW="457200" imgH="253800" progId="Equation.3">
                  <p:embed/>
                  <p:pic>
                    <p:nvPicPr>
                      <p:cNvPr id="0" name="Содержимое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52" y="1571612"/>
                        <a:ext cx="1547802" cy="8597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>
            <a:hlinkClick r:id="rId3" action="ppaction://hlinksldjump"/>
          </p:cNvPr>
          <p:cNvGraphicFramePr>
            <a:graphicFrameLocks noChangeAspect="1"/>
          </p:cNvGraphicFramePr>
          <p:nvPr/>
        </p:nvGraphicFramePr>
        <p:xfrm>
          <a:off x="1285852" y="2714620"/>
          <a:ext cx="1654353" cy="714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9" name="Формула" r:id="rId6" imgW="558720" imgH="241200" progId="Equation.3">
                  <p:embed/>
                </p:oleObj>
              </mc:Choice>
              <mc:Fallback>
                <p:oleObj name="Формула" r:id="rId6" imgW="55872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52" y="2714620"/>
                        <a:ext cx="1654353" cy="7143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>
            <a:hlinkClick r:id="rId8" action="ppaction://hlinksldjump"/>
          </p:cNvPr>
          <p:cNvGraphicFramePr>
            <a:graphicFrameLocks noChangeAspect="1"/>
          </p:cNvGraphicFramePr>
          <p:nvPr/>
        </p:nvGraphicFramePr>
        <p:xfrm>
          <a:off x="1357290" y="3857628"/>
          <a:ext cx="1357322" cy="1183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0" name="Формула" r:id="rId9" imgW="495000" imgH="431640" progId="Equation.3">
                  <p:embed/>
                </p:oleObj>
              </mc:Choice>
              <mc:Fallback>
                <p:oleObj name="Формула" r:id="rId9" imgW="49500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290" y="3857628"/>
                        <a:ext cx="1357322" cy="11833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>
            <a:hlinkClick r:id="rId3" action="ppaction://hlinksldjump"/>
          </p:cNvPr>
          <p:cNvGraphicFramePr>
            <a:graphicFrameLocks noChangeAspect="1"/>
          </p:cNvGraphicFramePr>
          <p:nvPr/>
        </p:nvGraphicFramePr>
        <p:xfrm>
          <a:off x="1357290" y="5214950"/>
          <a:ext cx="1959442" cy="11430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1" name="Формула" r:id="rId11" imgW="761760" imgH="444240" progId="Equation.3">
                  <p:embed/>
                </p:oleObj>
              </mc:Choice>
              <mc:Fallback>
                <p:oleObj name="Формула" r:id="rId11" imgW="761760" imgH="4442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290" y="5214950"/>
                        <a:ext cx="1959442" cy="11430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Управляющая кнопка: домой 8">
            <a:hlinkClick r:id="" action="ppaction://hlinkshowjump?jump=endshow" highlightClick="1"/>
          </p:cNvPr>
          <p:cNvSpPr/>
          <p:nvPr/>
        </p:nvSpPr>
        <p:spPr>
          <a:xfrm>
            <a:off x="6072198" y="6143644"/>
            <a:ext cx="642942" cy="5000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214554"/>
            <a:ext cx="8229600" cy="240030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5000" b="1" dirty="0" smtClean="0">
                <a:solidFill>
                  <a:srgbClr val="FF0000"/>
                </a:solidFill>
                <a:latin typeface="Monotype Corsiva" pitchFamily="66" charset="0"/>
              </a:rPr>
              <a:t>Верно!</a:t>
            </a:r>
            <a:endParaRPr lang="ru-RU" sz="150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4" name="Управляющая кнопка: назад 3">
            <a:hlinkClick r:id="" action="ppaction://hlinkshowjump?jump=lastslideviewed" highlightClick="1"/>
          </p:cNvPr>
          <p:cNvSpPr/>
          <p:nvPr/>
        </p:nvSpPr>
        <p:spPr>
          <a:xfrm>
            <a:off x="5929322" y="6143644"/>
            <a:ext cx="785818" cy="42862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ru-RU" sz="15000" b="1" dirty="0" smtClean="0">
                <a:solidFill>
                  <a:srgbClr val="00B0F0"/>
                </a:solidFill>
                <a:latin typeface="Monotype Corsiva" pitchFamily="66" charset="0"/>
              </a:rPr>
              <a:t>Подумай ещё!</a:t>
            </a:r>
            <a:endParaRPr lang="ru-RU" sz="15000" b="1" dirty="0">
              <a:solidFill>
                <a:srgbClr val="00B0F0"/>
              </a:solidFill>
              <a:latin typeface="Monotype Corsiva" pitchFamily="66" charset="0"/>
            </a:endParaRPr>
          </a:p>
        </p:txBody>
      </p:sp>
      <p:sp>
        <p:nvSpPr>
          <p:cNvPr id="4" name="Управляющая кнопка: назад 3">
            <a:hlinkClick r:id="" action="ppaction://hlinkshowjump?jump=lastslideviewed" highlightClick="1"/>
          </p:cNvPr>
          <p:cNvSpPr/>
          <p:nvPr/>
        </p:nvSpPr>
        <p:spPr>
          <a:xfrm>
            <a:off x="5929322" y="6143644"/>
            <a:ext cx="928694" cy="50006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Тест состоит из 15 вопросов. К каждому вопросу предложены   несколько ответов. Нажимаем на выбранный ответ левой кнопкой мыши. Компьютер выдаёт результат: «Верно» или «Подумай  ещё». Возвращаемся на исходный  слайд по кнопке            . По кнопке             переходим к   следующему вопросу.</a:t>
            </a:r>
            <a:endParaRPr lang="ru-RU" dirty="0"/>
          </a:p>
        </p:txBody>
      </p:sp>
      <p:sp>
        <p:nvSpPr>
          <p:cNvPr id="4" name="Управляющая кнопка: назад 3">
            <a:hlinkClick r:id="" action="ppaction://noaction" highlightClick="1"/>
          </p:cNvPr>
          <p:cNvSpPr/>
          <p:nvPr/>
        </p:nvSpPr>
        <p:spPr>
          <a:xfrm>
            <a:off x="2357422" y="4714884"/>
            <a:ext cx="642942" cy="42862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алее 4">
            <a:hlinkClick r:id="" action="ppaction://noaction" highlightClick="1"/>
          </p:cNvPr>
          <p:cNvSpPr/>
          <p:nvPr/>
        </p:nvSpPr>
        <p:spPr>
          <a:xfrm>
            <a:off x="5429256" y="4714884"/>
            <a:ext cx="714380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728" y="357166"/>
            <a:ext cx="6891688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Интернет-ресурсы:</a:t>
            </a:r>
          </a:p>
          <a:p>
            <a:pPr algn="ctr">
              <a:lnSpc>
                <a:spcPct val="1500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Скрепка </a:t>
            </a:r>
            <a:r>
              <a:rPr lang="ru-RU" sz="14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http://img-fotki.yandex.ru/get/6610/134091466.1c/0_8f975_cc74afe5_S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Линейка </a:t>
            </a:r>
            <a:r>
              <a:rPr lang="ru-RU" sz="1400" u="sng" dirty="0">
                <a:latin typeface="Times New Roman" pitchFamily="18" charset="0"/>
                <a:cs typeface="Times New Roman" pitchFamily="18" charset="0"/>
                <a:hlinkClick r:id="rId3"/>
              </a:rPr>
              <a:t>http://s1.pic4you.ru/allimage/y2012/08-20/12216/2356155.png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Циркуль </a:t>
            </a:r>
            <a:r>
              <a:rPr lang="ru-RU" sz="1400" u="sng" dirty="0">
                <a:latin typeface="Times New Roman" pitchFamily="18" charset="0"/>
                <a:cs typeface="Times New Roman" pitchFamily="18" charset="0"/>
                <a:hlinkClick r:id="rId4"/>
              </a:rPr>
              <a:t>http://img-fotki.yandex.ru/get/6619/108950446.113/0_cd1e9_394b9c86_S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Сова </a:t>
            </a:r>
            <a:r>
              <a:rPr lang="ru-RU" sz="1400" u="sng" dirty="0">
                <a:latin typeface="Times New Roman" pitchFamily="18" charset="0"/>
                <a:cs typeface="Times New Roman" pitchFamily="18" charset="0"/>
                <a:hlinkClick r:id="rId5"/>
              </a:rPr>
              <a:t>http://img-fotki.yandex.ru/get/6419/108950446.114/0_cd212_c7ac5fee_S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Листья </a:t>
            </a:r>
            <a:r>
              <a:rPr lang="ru-RU" sz="1400" u="sng" dirty="0">
                <a:latin typeface="Times New Roman" pitchFamily="18" charset="0"/>
                <a:cs typeface="Times New Roman" pitchFamily="18" charset="0"/>
                <a:hlinkClick r:id="rId6"/>
              </a:rPr>
              <a:t>http://img-fotki.yandex.ru/get/6623/108950446.115/0_cd23c_44b148c7_S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488" y="2643182"/>
            <a:ext cx="32507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7"/>
              </a:rPr>
              <a:t>http://sdamgia.ru/test?theme=2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1214413" y="500042"/>
          <a:ext cx="7534829" cy="857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Формула" r:id="rId3" imgW="2120760" imgH="241200" progId="Equation.3">
                  <p:embed/>
                </p:oleObj>
              </mc:Choice>
              <mc:Fallback>
                <p:oleObj name="Формула" r:id="rId3" imgW="212076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13" y="500042"/>
                        <a:ext cx="7534829" cy="8572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>
            <a:hlinkClick r:id="rId5" action="ppaction://hlinksldjump"/>
          </p:cNvPr>
          <p:cNvGraphicFramePr>
            <a:graphicFrameLocks noChangeAspect="1"/>
          </p:cNvGraphicFramePr>
          <p:nvPr/>
        </p:nvGraphicFramePr>
        <p:xfrm>
          <a:off x="1357290" y="1637368"/>
          <a:ext cx="3335020" cy="72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Формула" r:id="rId6" imgW="1117440" imgH="241200" progId="Equation.3">
                  <p:embed/>
                </p:oleObj>
              </mc:Choice>
              <mc:Fallback>
                <p:oleObj name="Формула" r:id="rId6" imgW="111744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290" y="1637368"/>
                        <a:ext cx="3335020" cy="72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>
            <a:hlinkClick r:id="rId8" action="ppaction://hlinksldjump"/>
          </p:cNvPr>
          <p:cNvGraphicFramePr>
            <a:graphicFrameLocks noChangeAspect="1"/>
          </p:cNvGraphicFramePr>
          <p:nvPr/>
        </p:nvGraphicFramePr>
        <p:xfrm>
          <a:off x="2063999" y="3143248"/>
          <a:ext cx="3722447" cy="785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Формула" r:id="rId9" imgW="1143000" imgH="241200" progId="Equation.3">
                  <p:embed/>
                </p:oleObj>
              </mc:Choice>
              <mc:Fallback>
                <p:oleObj name="Формула" r:id="rId9" imgW="114300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999" y="3143248"/>
                        <a:ext cx="3722447" cy="7858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>
            <a:hlinkClick r:id="rId8" action="ppaction://hlinksldjump"/>
          </p:cNvPr>
          <p:cNvGraphicFramePr>
            <a:graphicFrameLocks noChangeAspect="1"/>
          </p:cNvGraphicFramePr>
          <p:nvPr/>
        </p:nvGraphicFramePr>
        <p:xfrm>
          <a:off x="2676248" y="4714884"/>
          <a:ext cx="3681702" cy="785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Формула" r:id="rId11" imgW="1130040" imgH="241200" progId="Equation.3">
                  <p:embed/>
                </p:oleObj>
              </mc:Choice>
              <mc:Fallback>
                <p:oleObj name="Формула" r:id="rId11" imgW="113004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6248" y="4714884"/>
                        <a:ext cx="3681702" cy="7858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6072198" y="6000768"/>
            <a:ext cx="857256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Значение какого изданных выражений является  наибольшим?</a:t>
            </a:r>
            <a:endParaRPr lang="ru-RU" b="1" dirty="0"/>
          </a:p>
        </p:txBody>
      </p:sp>
      <p:graphicFrame>
        <p:nvGraphicFramePr>
          <p:cNvPr id="4" name="Содержимое 3">
            <a:hlinkClick r:id="rId3" action="ppaction://hlinksldjump"/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1523999" y="1993902"/>
          <a:ext cx="1292217" cy="7921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Формула" r:id="rId4" imgW="393480" imgH="241200" progId="Equation.3">
                  <p:embed/>
                </p:oleObj>
              </mc:Choice>
              <mc:Fallback>
                <p:oleObj name="Формула" r:id="rId4" imgW="393480" imgH="241200" progId="Equation.3">
                  <p:embed/>
                  <p:pic>
                    <p:nvPicPr>
                      <p:cNvPr id="0" name="Содержимое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3999" y="1993902"/>
                        <a:ext cx="1292217" cy="7921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>
            <a:hlinkClick r:id="rId3" action="ppaction://hlinksldjump"/>
          </p:cNvPr>
          <p:cNvGraphicFramePr>
            <a:graphicFrameLocks noChangeAspect="1"/>
          </p:cNvGraphicFramePr>
          <p:nvPr/>
        </p:nvGraphicFramePr>
        <p:xfrm>
          <a:off x="5000628" y="2000240"/>
          <a:ext cx="1214446" cy="1214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Формула" r:id="rId6" imgW="457200" imgH="457200" progId="Equation.3">
                  <p:embed/>
                </p:oleObj>
              </mc:Choice>
              <mc:Fallback>
                <p:oleObj name="Формула" r:id="rId6" imgW="457200" imgH="457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28" y="2000240"/>
                        <a:ext cx="1214446" cy="12144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>
            <a:hlinkClick r:id="rId8" action="ppaction://hlinksldjump"/>
          </p:cNvPr>
          <p:cNvGraphicFramePr>
            <a:graphicFrameLocks noChangeAspect="1"/>
          </p:cNvGraphicFramePr>
          <p:nvPr/>
        </p:nvGraphicFramePr>
        <p:xfrm>
          <a:off x="1357290" y="3643314"/>
          <a:ext cx="1278366" cy="714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Формула" r:id="rId9" imgW="431640" imgH="241200" progId="Equation.3">
                  <p:embed/>
                </p:oleObj>
              </mc:Choice>
              <mc:Fallback>
                <p:oleObj name="Формула" r:id="rId9" imgW="43164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290" y="3643314"/>
                        <a:ext cx="1278366" cy="7143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>
            <a:hlinkClick r:id="rId3" action="ppaction://hlinksldjump"/>
          </p:cNvPr>
          <p:cNvGraphicFramePr>
            <a:graphicFrameLocks noChangeAspect="1"/>
          </p:cNvGraphicFramePr>
          <p:nvPr/>
        </p:nvGraphicFramePr>
        <p:xfrm>
          <a:off x="5023188" y="3786190"/>
          <a:ext cx="1691952" cy="64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Формула" r:id="rId11" imgW="634680" imgH="241200" progId="Equation.3">
                  <p:embed/>
                </p:oleObj>
              </mc:Choice>
              <mc:Fallback>
                <p:oleObj name="Формула" r:id="rId11" imgW="63468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3188" y="3786190"/>
                        <a:ext cx="1691952" cy="6429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6072198" y="6143644"/>
            <a:ext cx="785818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74638"/>
            <a:ext cx="8072494" cy="1143000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Значение какого из данных выражений является числом иррациональным?</a:t>
            </a:r>
            <a:endParaRPr lang="ru-RU" sz="3200" b="1" dirty="0"/>
          </a:p>
        </p:txBody>
      </p:sp>
      <p:graphicFrame>
        <p:nvGraphicFramePr>
          <p:cNvPr id="4" name="Содержимое 3">
            <a:hlinkClick r:id="rId3" action="ppaction://hlinksldjump"/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1285853" y="1714488"/>
          <a:ext cx="2214577" cy="80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Формула" r:id="rId4" imgW="660240" imgH="241200" progId="Equation.3">
                  <p:embed/>
                </p:oleObj>
              </mc:Choice>
              <mc:Fallback>
                <p:oleObj name="Формула" r:id="rId4" imgW="660240" imgH="241200" progId="Equation.3">
                  <p:embed/>
                  <p:pic>
                    <p:nvPicPr>
                      <p:cNvPr id="0" name="Содержимое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53" y="1714488"/>
                        <a:ext cx="2214577" cy="809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>
            <a:hlinkClick r:id="rId3" action="ppaction://hlinksldjump"/>
          </p:cNvPr>
          <p:cNvGraphicFramePr>
            <a:graphicFrameLocks noChangeAspect="1"/>
          </p:cNvGraphicFramePr>
          <p:nvPr/>
        </p:nvGraphicFramePr>
        <p:xfrm>
          <a:off x="1285852" y="3000372"/>
          <a:ext cx="4128364" cy="64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Формула" r:id="rId6" imgW="1549080" imgH="241200" progId="Equation.3">
                  <p:embed/>
                </p:oleObj>
              </mc:Choice>
              <mc:Fallback>
                <p:oleObj name="Формула" r:id="rId6" imgW="154908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52" y="3000372"/>
                        <a:ext cx="4128364" cy="6429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>
            <a:hlinkClick r:id="rId3" action="ppaction://hlinksldjump"/>
          </p:cNvPr>
          <p:cNvGraphicFramePr>
            <a:graphicFrameLocks noChangeAspect="1"/>
          </p:cNvGraphicFramePr>
          <p:nvPr/>
        </p:nvGraphicFramePr>
        <p:xfrm>
          <a:off x="1285852" y="4000503"/>
          <a:ext cx="1285884" cy="12182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Формула" r:id="rId8" imgW="482400" imgH="457200" progId="Equation.3">
                  <p:embed/>
                </p:oleObj>
              </mc:Choice>
              <mc:Fallback>
                <p:oleObj name="Формула" r:id="rId8" imgW="482400" imgH="457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52" y="4000503"/>
                        <a:ext cx="1285884" cy="121820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>
            <a:hlinkClick r:id="rId10" action="ppaction://hlinksldjump"/>
          </p:cNvPr>
          <p:cNvGraphicFramePr>
            <a:graphicFrameLocks noChangeAspect="1"/>
          </p:cNvGraphicFramePr>
          <p:nvPr/>
        </p:nvGraphicFramePr>
        <p:xfrm>
          <a:off x="1285852" y="5643578"/>
          <a:ext cx="2030343" cy="64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Формула" r:id="rId11" imgW="761760" imgH="241200" progId="Equation.3">
                  <p:embed/>
                </p:oleObj>
              </mc:Choice>
              <mc:Fallback>
                <p:oleObj name="Формула" r:id="rId11" imgW="76176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52" y="5643578"/>
                        <a:ext cx="2030343" cy="6429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6072198" y="6143644"/>
            <a:ext cx="857256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/>
              <a:t>Найдите значение   выражения</a:t>
            </a:r>
            <a:endParaRPr lang="ru-RU" sz="4000" b="1" dirty="0"/>
          </a:p>
        </p:txBody>
      </p:sp>
      <p:graphicFrame>
        <p:nvGraphicFramePr>
          <p:cNvPr id="4" name="Содержимое 3"/>
          <p:cNvGraphicFramePr>
            <a:graphicFrameLocks noGrp="1" noChangeAspect="1"/>
          </p:cNvGraphicFramePr>
          <p:nvPr>
            <p:ph idx="1"/>
          </p:nvPr>
        </p:nvGraphicFramePr>
        <p:xfrm>
          <a:off x="3357554" y="1214421"/>
          <a:ext cx="2571768" cy="7439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" name="Формула" r:id="rId3" imgW="723600" imgH="253800" progId="Equation.3">
                  <p:embed/>
                </p:oleObj>
              </mc:Choice>
              <mc:Fallback>
                <p:oleObj name="Формула" r:id="rId3" imgW="723600" imgH="253800" progId="Equation.3">
                  <p:embed/>
                  <p:pic>
                    <p:nvPicPr>
                      <p:cNvPr id="0" name="Содержимое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7554" y="1214421"/>
                        <a:ext cx="2571768" cy="7439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>
            <a:hlinkClick r:id="rId5" action="ppaction://hlinksldjump"/>
          </p:cNvPr>
          <p:cNvGraphicFramePr>
            <a:graphicFrameLocks noChangeAspect="1"/>
          </p:cNvGraphicFramePr>
          <p:nvPr/>
        </p:nvGraphicFramePr>
        <p:xfrm>
          <a:off x="1142976" y="2071677"/>
          <a:ext cx="901704" cy="5548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6" name="Формула" r:id="rId6" imgW="330120" imgH="203040" progId="Equation.3">
                  <p:embed/>
                </p:oleObj>
              </mc:Choice>
              <mc:Fallback>
                <p:oleObj name="Формула" r:id="rId6" imgW="33012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2976" y="2071677"/>
                        <a:ext cx="901704" cy="55489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2" name="Object 4">
            <a:hlinkClick r:id="rId8" action="ppaction://hlinksldjump"/>
          </p:cNvPr>
          <p:cNvGraphicFramePr>
            <a:graphicFrameLocks noChangeAspect="1"/>
          </p:cNvGraphicFramePr>
          <p:nvPr/>
        </p:nvGraphicFramePr>
        <p:xfrm>
          <a:off x="1071538" y="2928938"/>
          <a:ext cx="1250156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7" name="Формула" r:id="rId9" imgW="444240" imgH="203040" progId="Equation.3">
                  <p:embed/>
                </p:oleObj>
              </mc:Choice>
              <mc:Fallback>
                <p:oleObj name="Формула" r:id="rId9" imgW="44424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38" y="2928938"/>
                        <a:ext cx="1250156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>
            <a:hlinkClick r:id="rId5" action="ppaction://hlinksldjump"/>
          </p:cNvPr>
          <p:cNvGraphicFramePr>
            <a:graphicFrameLocks noChangeAspect="1"/>
          </p:cNvGraphicFramePr>
          <p:nvPr/>
        </p:nvGraphicFramePr>
        <p:xfrm>
          <a:off x="1071538" y="3643314"/>
          <a:ext cx="1203167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8" name="Формула" r:id="rId11" imgW="507960" imgH="241200" progId="Equation.3">
                  <p:embed/>
                </p:oleObj>
              </mc:Choice>
              <mc:Fallback>
                <p:oleObj name="Формула" r:id="rId11" imgW="50796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38" y="3643314"/>
                        <a:ext cx="1203167" cy="5715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>
            <a:hlinkClick r:id="rId5" action="ppaction://hlinksldjump"/>
          </p:cNvPr>
          <p:cNvGraphicFramePr>
            <a:graphicFrameLocks noChangeAspect="1"/>
          </p:cNvGraphicFramePr>
          <p:nvPr/>
        </p:nvGraphicFramePr>
        <p:xfrm>
          <a:off x="1071538" y="4429132"/>
          <a:ext cx="1406437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9" name="Формула" r:id="rId13" imgW="571320" imgH="203040" progId="Equation.3">
                  <p:embed/>
                </p:oleObj>
              </mc:Choice>
              <mc:Fallback>
                <p:oleObj name="Формула" r:id="rId13" imgW="57132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38" y="4429132"/>
                        <a:ext cx="1406437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6072198" y="6215082"/>
            <a:ext cx="857256" cy="35719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 noChangeAspect="1"/>
          </p:cNvGraphicFramePr>
          <p:nvPr>
            <p:ph idx="1"/>
          </p:nvPr>
        </p:nvGraphicFramePr>
        <p:xfrm>
          <a:off x="928662" y="285728"/>
          <a:ext cx="7429552" cy="8029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8" name="Формула" r:id="rId3" imgW="2234880" imgH="241200" progId="Equation.3">
                  <p:embed/>
                </p:oleObj>
              </mc:Choice>
              <mc:Fallback>
                <p:oleObj name="Формула" r:id="rId3" imgW="2234880" imgH="241200" progId="Equation.3">
                  <p:embed/>
                  <p:pic>
                    <p:nvPicPr>
                      <p:cNvPr id="0" name="Содержимое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2" y="285728"/>
                        <a:ext cx="7429552" cy="8029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>
            <a:hlinkClick r:id="rId5" action="ppaction://hlinksldjump"/>
          </p:cNvPr>
          <p:cNvGraphicFramePr>
            <a:graphicFrameLocks noChangeAspect="1"/>
          </p:cNvGraphicFramePr>
          <p:nvPr/>
        </p:nvGraphicFramePr>
        <p:xfrm>
          <a:off x="1137791" y="1357298"/>
          <a:ext cx="3639577" cy="785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9" name="Формула" r:id="rId6" imgW="1117440" imgH="241200" progId="Equation.3">
                  <p:embed/>
                </p:oleObj>
              </mc:Choice>
              <mc:Fallback>
                <p:oleObj name="Формула" r:id="rId6" imgW="111744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7791" y="1357298"/>
                        <a:ext cx="3639577" cy="7858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6" name="Object 4">
            <a:hlinkClick r:id="rId8" action="ppaction://hlinksldjump"/>
          </p:cNvPr>
          <p:cNvGraphicFramePr>
            <a:graphicFrameLocks noChangeAspect="1"/>
          </p:cNvGraphicFramePr>
          <p:nvPr/>
        </p:nvGraphicFramePr>
        <p:xfrm>
          <a:off x="1252538" y="4429125"/>
          <a:ext cx="3462338" cy="7307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0" name="Формула" r:id="rId9" imgW="1143000" imgH="241200" progId="Equation.3">
                  <p:embed/>
                </p:oleObj>
              </mc:Choice>
              <mc:Fallback>
                <p:oleObj name="Формула" r:id="rId9" imgW="114300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2538" y="4429125"/>
                        <a:ext cx="3462338" cy="7307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5">
            <a:hlinkClick r:id="rId8" action="ppaction://hlinksldjump"/>
          </p:cNvPr>
          <p:cNvGraphicFramePr>
            <a:graphicFrameLocks noChangeAspect="1"/>
          </p:cNvGraphicFramePr>
          <p:nvPr/>
        </p:nvGraphicFramePr>
        <p:xfrm>
          <a:off x="1142976" y="2954159"/>
          <a:ext cx="3643338" cy="760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1" name="Формула" r:id="rId11" imgW="1155600" imgH="241200" progId="Equation.3">
                  <p:embed/>
                </p:oleObj>
              </mc:Choice>
              <mc:Fallback>
                <p:oleObj name="Формула" r:id="rId11" imgW="115560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2976" y="2954159"/>
                        <a:ext cx="3643338" cy="76059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6072198" y="6143644"/>
            <a:ext cx="1000132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74638"/>
            <a:ext cx="8072494" cy="11430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В каком случае числа расположены в  порядке возрастания?</a:t>
            </a:r>
            <a:endParaRPr lang="ru-RU" sz="3600" b="1" dirty="0"/>
          </a:p>
        </p:txBody>
      </p:sp>
      <p:graphicFrame>
        <p:nvGraphicFramePr>
          <p:cNvPr id="4" name="Содержимое 3">
            <a:hlinkClick r:id="rId3" action="ppaction://hlinksldjump"/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1071538" y="1785926"/>
          <a:ext cx="3603629" cy="85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2" name="Формула" r:id="rId4" imgW="1015920" imgH="241200" progId="Equation.3">
                  <p:embed/>
                </p:oleObj>
              </mc:Choice>
              <mc:Fallback>
                <p:oleObj name="Формула" r:id="rId4" imgW="1015920" imgH="241200" progId="Equation.3">
                  <p:embed/>
                  <p:pic>
                    <p:nvPicPr>
                      <p:cNvPr id="0" name="Содержимое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38" y="1785926"/>
                        <a:ext cx="3603629" cy="855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>
            <a:hlinkClick r:id="rId6" action="ppaction://hlinksldjump"/>
          </p:cNvPr>
          <p:cNvGraphicFramePr>
            <a:graphicFrameLocks noChangeAspect="1"/>
          </p:cNvGraphicFramePr>
          <p:nvPr/>
        </p:nvGraphicFramePr>
        <p:xfrm>
          <a:off x="1071538" y="2786058"/>
          <a:ext cx="3556861" cy="785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3" name="Формула" r:id="rId7" imgW="1091880" imgH="241200" progId="Equation.3">
                  <p:embed/>
                </p:oleObj>
              </mc:Choice>
              <mc:Fallback>
                <p:oleObj name="Формула" r:id="rId7" imgW="109188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38" y="2786058"/>
                        <a:ext cx="3556861" cy="7858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>
            <a:hlinkClick r:id="rId6" action="ppaction://hlinksldjump"/>
          </p:cNvPr>
          <p:cNvGraphicFramePr>
            <a:graphicFrameLocks noChangeAspect="1"/>
          </p:cNvGraphicFramePr>
          <p:nvPr/>
        </p:nvGraphicFramePr>
        <p:xfrm>
          <a:off x="1071538" y="3815811"/>
          <a:ext cx="3571900" cy="827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4" name="Формула" r:id="rId9" imgW="1041120" imgH="241200" progId="Equation.3">
                  <p:embed/>
                </p:oleObj>
              </mc:Choice>
              <mc:Fallback>
                <p:oleObj name="Формула" r:id="rId9" imgW="104112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38" y="3815811"/>
                        <a:ext cx="3571900" cy="82763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>
            <a:hlinkClick r:id="rId6" action="ppaction://hlinksldjump"/>
          </p:cNvPr>
          <p:cNvGraphicFramePr>
            <a:graphicFrameLocks noChangeAspect="1"/>
          </p:cNvGraphicFramePr>
          <p:nvPr/>
        </p:nvGraphicFramePr>
        <p:xfrm>
          <a:off x="1071538" y="4929198"/>
          <a:ext cx="3556860" cy="785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5" name="Формула" r:id="rId11" imgW="1091880" imgH="241200" progId="Equation.3">
                  <p:embed/>
                </p:oleObj>
              </mc:Choice>
              <mc:Fallback>
                <p:oleObj name="Формула" r:id="rId11" imgW="109188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38" y="4929198"/>
                        <a:ext cx="3556860" cy="7858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6072198" y="6143644"/>
            <a:ext cx="785818" cy="35719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Какое из чисел является  иррациональным?</a:t>
            </a:r>
            <a:endParaRPr lang="ru-RU" b="1" dirty="0"/>
          </a:p>
        </p:txBody>
      </p:sp>
      <p:graphicFrame>
        <p:nvGraphicFramePr>
          <p:cNvPr id="4" name="Содержимое 3">
            <a:hlinkClick r:id="rId3" action="ppaction://hlinksldjump"/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1500166" y="1928802"/>
          <a:ext cx="2476496" cy="11795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5" name="Формула" r:id="rId4" imgW="533160" imgH="253800" progId="Equation.3">
                  <p:embed/>
                </p:oleObj>
              </mc:Choice>
              <mc:Fallback>
                <p:oleObj name="Формула" r:id="rId4" imgW="533160" imgH="253800" progId="Equation.3">
                  <p:embed/>
                  <p:pic>
                    <p:nvPicPr>
                      <p:cNvPr id="0" name="Содержимое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66" y="1928802"/>
                        <a:ext cx="2476496" cy="11795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>
            <a:hlinkClick r:id="rId3" action="ppaction://hlinksldjump"/>
          </p:cNvPr>
          <p:cNvGraphicFramePr>
            <a:graphicFrameLocks noChangeAspect="1"/>
          </p:cNvGraphicFramePr>
          <p:nvPr/>
        </p:nvGraphicFramePr>
        <p:xfrm>
          <a:off x="1500166" y="3500438"/>
          <a:ext cx="2286016" cy="11430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6" name="Формула" r:id="rId6" imgW="482400" imgH="241200" progId="Equation.3">
                  <p:embed/>
                </p:oleObj>
              </mc:Choice>
              <mc:Fallback>
                <p:oleObj name="Формула" r:id="rId6" imgW="48240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66" y="3500438"/>
                        <a:ext cx="2286016" cy="11430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>
            <a:hlinkClick r:id="rId8" action="ppaction://hlinksldjump"/>
          </p:cNvPr>
          <p:cNvGraphicFramePr>
            <a:graphicFrameLocks noChangeAspect="1"/>
          </p:cNvGraphicFramePr>
          <p:nvPr/>
        </p:nvGraphicFramePr>
        <p:xfrm>
          <a:off x="1500166" y="5000636"/>
          <a:ext cx="2171716" cy="11430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7" name="Формула" r:id="rId9" imgW="482400" imgH="253800" progId="Equation.3">
                  <p:embed/>
                </p:oleObj>
              </mc:Choice>
              <mc:Fallback>
                <p:oleObj name="Формула" r:id="rId9" imgW="482400" imgH="253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66" y="5000636"/>
                        <a:ext cx="2171716" cy="11430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6072198" y="6143644"/>
            <a:ext cx="785818" cy="35719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66092"/>
      </a:hlink>
      <a:folHlink>
        <a:srgbClr val="24406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153</Words>
  <Application>Microsoft Office PowerPoint</Application>
  <PresentationFormat>Экран (4:3)</PresentationFormat>
  <Paragraphs>24</Paragraphs>
  <Slides>20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Arial</vt:lpstr>
      <vt:lpstr>Calibri</vt:lpstr>
      <vt:lpstr>Monotype Corsiva</vt:lpstr>
      <vt:lpstr>Times New Roman</vt:lpstr>
      <vt:lpstr>Тема Office</vt:lpstr>
      <vt:lpstr>Формула</vt:lpstr>
      <vt:lpstr>Презентация PowerPoint</vt:lpstr>
      <vt:lpstr>Презентация PowerPoint</vt:lpstr>
      <vt:lpstr>Презентация PowerPoint</vt:lpstr>
      <vt:lpstr>Значение какого изданных выражений является  наибольшим?</vt:lpstr>
      <vt:lpstr>Значение какого из данных выражений является числом иррациональным?</vt:lpstr>
      <vt:lpstr>Найдите значение   выражения</vt:lpstr>
      <vt:lpstr>Презентация PowerPoint</vt:lpstr>
      <vt:lpstr>В каком случае числа расположены в  порядке возрастания?</vt:lpstr>
      <vt:lpstr>Какое из чисел является  иррациональным?</vt:lpstr>
      <vt:lpstr>Какое из чисел принадлежит промежутку              ?</vt:lpstr>
      <vt:lpstr>Презентация PowerPoint</vt:lpstr>
      <vt:lpstr>Значение    какого из данных выражений является  наименьшим?</vt:lpstr>
      <vt:lpstr>Презентация PowerPoint</vt:lpstr>
      <vt:lpstr>Какое из чисел является рациональным?</vt:lpstr>
      <vt:lpstr>Презентация PowerPoint</vt:lpstr>
      <vt:lpstr>Презентация PowerPoint</vt:lpstr>
      <vt:lpstr>Значение какого из чисел является   наибольшим?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Домашний</cp:lastModifiedBy>
  <cp:revision>15</cp:revision>
  <dcterms:created xsi:type="dcterms:W3CDTF">2014-07-09T08:50:25Z</dcterms:created>
  <dcterms:modified xsi:type="dcterms:W3CDTF">2015-09-29T14:08:02Z</dcterms:modified>
</cp:coreProperties>
</file>