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</p:sldMasterIdLst>
  <p:notesMasterIdLst>
    <p:notesMasterId r:id="rId36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3281363" cy="5349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78313" y="0"/>
            <a:ext cx="3281362" cy="5349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0156825"/>
            <a:ext cx="3281363" cy="53498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068EB47-26FB-4026-9498-AF10053F7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1D06CBC-4AB8-4293-AC9A-71F0189E2890}" type="slidenum">
              <a:rPr lang="ru-RU"/>
              <a:pPr/>
              <a:t>1</a:t>
            </a:fld>
            <a:endParaRPr lang="ru-RU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811713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5CD2E07-2A8B-48A9-B83B-F47B2FE4CDFB}" type="slidenum">
              <a:rPr lang="ru-RU"/>
              <a:pPr/>
              <a:t>10</a:t>
            </a:fld>
            <a:endParaRPr lang="ru-RU"/>
          </a:p>
        </p:txBody>
      </p:sp>
      <p:sp>
        <p:nvSpPr>
          <p:cNvPr id="471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B931B12-08F4-4406-AED5-55359C4BECEB}" type="slidenum">
              <a:rPr lang="ru-RU"/>
              <a:pPr/>
              <a:t>11</a:t>
            </a:fld>
            <a:endParaRPr lang="ru-RU"/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2BA9249-AD76-4B9F-B799-BD8A67A8290E}" type="slidenum">
              <a:rPr lang="ru-RU"/>
              <a:pPr/>
              <a:t>2</a:t>
            </a:fld>
            <a:endParaRPr lang="ru-RU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FA978DE-A900-4A71-982C-19DD1D090737}" type="slidenum">
              <a:rPr lang="ru-RU"/>
              <a:pPr/>
              <a:t>3</a:t>
            </a:fld>
            <a:endParaRPr lang="ru-RU"/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1DC3F67-6C4C-4FD4-A580-227D8C8A68C9}" type="slidenum">
              <a:rPr lang="ru-RU"/>
              <a:pPr/>
              <a:t>4</a:t>
            </a:fld>
            <a:endParaRPr lang="ru-RU"/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A29576-D334-4A49-B186-E55867292813}" type="slidenum">
              <a:rPr lang="ru-RU"/>
              <a:pPr/>
              <a:t>5</a:t>
            </a:fld>
            <a:endParaRPr lang="ru-RU"/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5B0FA3-48CA-4A22-B876-E4D44261E837}" type="slidenum">
              <a:rPr lang="ru-RU"/>
              <a:pPr/>
              <a:t>6</a:t>
            </a:fld>
            <a:endParaRPr lang="ru-RU"/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7246C3-34C4-4919-8ACD-FCC47B4958B5}" type="slidenum">
              <a:rPr lang="ru-RU"/>
              <a:pPr/>
              <a:t>7</a:t>
            </a:fld>
            <a:endParaRPr lang="ru-RU"/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7792F0-09DE-43DE-A863-4210D62D5207}" type="slidenum">
              <a:rPr lang="ru-RU"/>
              <a:pPr/>
              <a:t>8</a:t>
            </a:fld>
            <a:endParaRPr lang="ru-RU"/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C63BDD7-D498-4346-B283-E8B03B9F24B4}" type="slidenum">
              <a:rPr lang="ru-RU"/>
              <a:pPr/>
              <a:t>9</a:t>
            </a:fld>
            <a:endParaRPr lang="ru-RU"/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DC1A-A233-4626-B8CB-B291283B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1D1F-5048-4FFA-BE59-4097414AD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7FA4B-8A7B-4A3F-8AFA-C23CEACF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9798-B270-4EDE-9B42-FA47C90F8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04B2-1DDA-4C66-A9BA-65872A4A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438" y="5916613"/>
            <a:ext cx="2946400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5238" y="5916613"/>
            <a:ext cx="2947987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6C8D-6670-45FF-AADA-495D8B4F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4BC6-F4A5-4087-A06E-DC8F3FCD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D376-98E6-4D6E-A4E9-C98FD38D9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94BF1-F1B3-4A88-8CFF-DE8439F40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08B6-6FF5-436C-8B34-461C9452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181B-625E-44C5-9C72-3E1263AF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65F2-30E6-44F8-B1BA-A09971362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318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144B3-1DA5-4D55-B6B7-A21BB44D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291138"/>
            <a:ext cx="1511300" cy="151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38" y="5291138"/>
            <a:ext cx="4383087" cy="151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3181-2DD7-428B-B0F6-437D82F7C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E7AD-4F96-4B21-9A4F-E546F551D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CB55-D821-42DA-8EE4-B7EABB80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5B25-042E-4343-9E44-E125D516C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F19F1-5B6D-4127-851E-AE4EF1F8C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FBE9-8FBF-4DB3-B886-B3080DB1A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C184-A6A2-4ECB-A331-12012339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A8D5-CF0E-4028-BC6E-14194883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3EF2-7BC0-4610-9C7B-DA580533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BEFE-5032-474E-882F-B3A583DD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6F0B-D164-41FB-9055-3C04DEEC1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8A25-8211-453C-BF09-4714DEC4C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DE27-F421-462D-BF27-041BC8AA7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AFAA-3CD9-4761-9C10-2393F6616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8A26-2E29-44F5-AC74-D89C4EB77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C12A-FD3A-43DC-840F-BC86E91A0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301625"/>
            <a:ext cx="3249612" cy="645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05250" y="301625"/>
            <a:ext cx="3249613" cy="645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7D44-B3CF-4155-A23C-4EBB69789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AD4A-9F3F-4D6A-AD9F-B460BE4B9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356A-13E0-47EE-AFA1-A52452EE8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7CD3-076D-4E0F-9CE2-4350E2CAF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71C3-B754-491E-B75D-AEBBB9444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F072-2864-4280-8E5C-1D37C4D1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0D10-FCA8-4FFF-BC10-ADB9683A3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AAB4A-07E7-47CB-AFEC-5DAD41CC5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DFDD-EBC7-4470-B314-52531C93C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7439-47F7-436C-BDDB-36B3EDBD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5579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557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888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888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4283075"/>
            <a:ext cx="3451225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2809-1BFE-4BA9-B6AD-C01B29332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347913"/>
            <a:ext cx="2141538" cy="3865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347913"/>
            <a:ext cx="6273800" cy="3865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34E2-4565-4AFF-BED2-906774E95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639763"/>
            <a:ext cx="2266950" cy="6113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639763"/>
            <a:ext cx="6653213" cy="6113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925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6200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6357-1785-4D99-8DF5-403EDDCA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1538" y="3203575"/>
            <a:ext cx="2141537" cy="3154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6925" y="3203575"/>
            <a:ext cx="6272213" cy="3154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3914-A008-4703-B2AD-349903A0D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639763"/>
            <a:ext cx="2266950" cy="6113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639763"/>
            <a:ext cx="6653213" cy="6113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F96C-D03F-48FE-8CDD-D71C7CAC7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6700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209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209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EC52-4382-432F-836E-115A1894A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32C0-8517-4C12-902B-DA194D63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639763"/>
            <a:ext cx="2266950" cy="6113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639763"/>
            <a:ext cx="6653213" cy="6113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24CC-FD7B-4944-A4CB-27DEC3D1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347913"/>
            <a:ext cx="2141538" cy="3865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347913"/>
            <a:ext cx="6273800" cy="3865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8FCB-F3BD-4FE6-A0AE-A700C95C0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837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BDB6-BD70-4BF5-AEF8-FF47698CB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90850" y="301625"/>
            <a:ext cx="828675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2333625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6438" y="5916613"/>
            <a:ext cx="2946400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5238" y="5916613"/>
            <a:ext cx="2947987" cy="88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D1D8-195F-4433-910C-3D598E143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5291138"/>
            <a:ext cx="1511300" cy="151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6438" y="5291138"/>
            <a:ext cx="4383087" cy="151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751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76A-C196-42C9-BA0B-A975B055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3963" cy="6221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639763"/>
            <a:ext cx="3074988" cy="622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638" y="639763"/>
            <a:ext cx="3076575" cy="622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F773-34AC-43E3-ADAF-016E2584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613" y="639763"/>
            <a:ext cx="2151062" cy="622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B437-5D31-40EE-95D9-5D266BF7D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DDC6-C496-42B2-A0AF-0CDE38895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76D6-1003-4470-8255-D90FA25D1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66BA-7BE8-4D97-9B52-6B0BB255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6652-EB9D-49C2-AAE1-C557AC686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EAFF-8B35-4406-83EC-77C7A5D9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85CA-659D-4729-B2F7-64BCDD5D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8D32-62A3-4EE7-BE2D-77A3E3902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60F-1EF0-4722-A84E-EE1F0087A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5393-DB99-4538-9CF4-AB3A1896D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68FE-9412-4DB6-AA1B-FB7D186FF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925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6200" y="3203575"/>
            <a:ext cx="4206875" cy="1652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1384-04A5-4CB8-BDA1-2DD5A6429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F741-1608-481C-AB06-DD6FC7F0B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2DEA-AC9E-4D38-94DE-7D14EE5F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30DE-3B2A-46A0-82AF-452A5FBBE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A72C-F2DB-4805-A33E-13C7E5F2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F0ED-A0FF-468C-90F2-870B0E30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ECCC-F392-4DDB-9982-909A239BD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BC6D-D120-42CE-ACA1-88D9035D3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1538" y="3203575"/>
            <a:ext cx="2141537" cy="3154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6925" y="3203575"/>
            <a:ext cx="6272213" cy="3154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3B5F-A65C-4206-A0C2-CC009981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71E7A-2232-420E-826F-9720E3D50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93D1-56D7-444F-A30B-4CB7900B1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42FD-D7FD-4C49-93FC-549118087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1E71-886D-40A1-B365-8E3E6F71C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15A8-E85D-455A-BCA9-2023EE33F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22DA-A399-4681-9647-A22193F49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2AC8-D45E-419E-9EE1-DEF345D38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3767-5171-420F-9D6E-ACCE0E36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7DAD-193A-4E0E-8882-AB6C7975D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757A-0E64-4BCC-9C08-C638A1ECE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2D6C9-17FE-47C7-B570-A391C361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05A2-76D1-4925-A90F-EC643402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AC04-5BBE-43DC-ACFC-AA1B0C67C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DD37-CCAD-4333-9198-1B0623D2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07F1-B60E-44BB-80AA-AD0EC0CA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6700" y="1692275"/>
            <a:ext cx="2149475" cy="70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8FB6-E7BB-4B12-B769-890261A83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FE13-0262-48CF-947F-0AC4A6E89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A00F-57A2-4F4F-8F9A-2FE6DEB9E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C024-E2AC-4F2C-A043-782D13B3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555E-42CE-4ED5-9610-96B089353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5AFA-541A-4A24-B928-06AE76D66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6033-B753-4593-A683-578A56D65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E850F-ACE4-48F5-99FC-CF7DDE234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209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209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F06D-B252-47A0-8245-F3DF00CF2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11BD-C749-4505-90D9-DBACDEB4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08ED-75DE-4111-9C1A-1A9FE59AF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5879-7F95-4F8F-9883-884FC241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F5F7-8EB5-4885-A84C-552662220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D1EA-B6CC-4AFD-B8E6-8C2FCC89A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CDD7-4CAF-4C98-B617-20F1CBE1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4F1B-D010-4080-9A6B-D150782DD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F399-9B6D-4A90-9A37-D60DB0A68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64E7-8595-426E-9FF9-15227D60F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13D7-5A13-4B62-AD35-4138E731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0D7C-FBCD-4FF5-ACDE-0520B46DE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8538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A123-8181-4456-BB52-010C0D624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3B20-C639-4688-94F0-E534BEC44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ECDD-8CFA-47CA-B7A2-093611A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3328A-42CC-463D-90AD-73F5D5A6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0164-B83F-4D7F-A9DB-872D23AC4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B76F-9A1F-48B9-855D-5030EAD8C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BEBB-17B4-49A7-94F0-49E5DFDC5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406E-E5ED-420F-AB01-EB16EFD3F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38FE-5B95-4522-BCA4-E09EAEB8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A70E-CCEC-4DB6-8E02-9E1A2952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3704-6979-4502-BB7A-01BCF3FC7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CF6A-5729-416B-9C95-CF492D11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DEEC-20C4-4177-AB87-0F6B105BD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1EA4-5DD8-459D-ADBA-4A62AD38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02E7-E97D-4145-A4B7-82529E65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737E-763D-45A6-A046-7D95B4732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27D-F70F-4673-801B-7A619E07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8375" y="1581150"/>
            <a:ext cx="1581150" cy="517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D749-852B-4F82-A538-1303A517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7207-0128-4635-ABFB-01CE5594E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59C6-6370-46D8-9FC3-82DA6EF6F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FAC2-A316-4A87-A176-266278DD5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1298-A1CA-45E3-B551-CC6AE1010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42C7-FF93-4BC6-8C87-06DDEE252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E0AC-2E88-44FB-9C37-D40509B0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90850" y="301625"/>
            <a:ext cx="828675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2333625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2C25-5CF6-462D-9CF1-54FB62A61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FA3BD0E-E4DD-455A-A2DD-6CF6C3F6B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76438" y="5291138"/>
            <a:ext cx="6046787" cy="623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76438" y="674688"/>
            <a:ext cx="6048375" cy="45370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438" y="5916613"/>
            <a:ext cx="6046787" cy="8858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2845CB2-79A8-4174-88CA-D3CABE29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3C97881-43FC-4DD3-9C30-E6B4ADC36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301625"/>
            <a:ext cx="2265363" cy="64547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301625"/>
            <a:ext cx="6651625" cy="64547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31FE716-05FE-4BE5-AC2A-85DE4D08B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3315" name="Freeform 3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39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67738" cy="16192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4283075"/>
            <a:ext cx="7054850" cy="1930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подзаголовка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0250" y="2100263"/>
            <a:ext cx="8609013" cy="47625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4857750"/>
            <a:ext cx="8566150" cy="1500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203575"/>
            <a:ext cx="8566150" cy="1652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7410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1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0250" y="2100263"/>
            <a:ext cx="4227513" cy="47625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10163" y="2100263"/>
            <a:ext cx="4229100" cy="47625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5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92275"/>
            <a:ext cx="4451350" cy="7032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4825" y="2397125"/>
            <a:ext cx="4452938" cy="4356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21275" y="1692275"/>
            <a:ext cx="4456113" cy="7048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121275" y="2397125"/>
            <a:ext cx="4456113" cy="4356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1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59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47913"/>
            <a:ext cx="8567738" cy="16192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4283075"/>
            <a:ext cx="7054850" cy="19304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подзаголовка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622A390-404A-479C-9305-EB911E21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1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3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987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7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3314700" cy="12779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41763" y="301625"/>
            <a:ext cx="5635625" cy="64516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Пятый уровень</a:t>
            </a:r>
          </a:p>
        </p:txBody>
      </p:sp>
      <p:sp>
        <p:nvSpPr>
          <p:cNvPr id="245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81150"/>
            <a:ext cx="3314700" cy="5170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22530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1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76438" y="5291138"/>
            <a:ext cx="6046787" cy="6238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76438" y="674688"/>
            <a:ext cx="6048375" cy="453707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438" y="5916613"/>
            <a:ext cx="6046787" cy="8858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23554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5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7425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7425" cy="476091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1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sp>
        <p:nvSpPr>
          <p:cNvPr id="24578" name="Freeform 2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79" name="Freeform 3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88200" y="639763"/>
            <a:ext cx="2149475" cy="622141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639763"/>
            <a:ext cx="6303963" cy="622141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C6284AE-68E7-46DE-BE63-0052C2B01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4857750"/>
            <a:ext cx="8566150" cy="15001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203575"/>
            <a:ext cx="8566150" cy="1652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C34FD1B-0032-4953-9BAC-8116978C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4459287" cy="49895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1768475"/>
            <a:ext cx="4460875" cy="49895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>
                <a:solidFill>
                  <a:srgbClr val="000000"/>
                </a:solidFill>
              </a:rPr>
              <a:t>Образец текста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Второй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Третий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Четвертый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4EFF2D1-8FD4-4485-A67A-7015B4C7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92275"/>
            <a:ext cx="4451350" cy="7032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4825" y="2397125"/>
            <a:ext cx="4452938" cy="4356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21275" y="1692275"/>
            <a:ext cx="4456113" cy="70485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 b="1">
                <a:solidFill>
                  <a:srgbClr val="000000"/>
                </a:solidFill>
              </a:rPr>
              <a:t>Образец текста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21275" y="2397125"/>
            <a:ext cx="4456113" cy="43561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400">
                <a:solidFill>
                  <a:srgbClr val="000000"/>
                </a:solidFill>
              </a:rPr>
              <a:t>Образец текста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Второй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Третий уровень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Четвертый уровень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826D2FB-C32D-4CDB-9A6F-4FF2AEC88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CEF2C78-0628-46E6-9A72-A257793CE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4DDF0BC-B7DA-4663-B8F7-0FF85438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3314700" cy="12779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41763" y="301625"/>
            <a:ext cx="5635625" cy="64516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63600" indent="-646113" algn="ctr">
              <a:lnSpc>
                <a:spcPct val="100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ru-RU" sz="3200">
                <a:solidFill>
                  <a:srgbClr val="000000"/>
                </a:solidFill>
              </a:rPr>
              <a:t>Образец текста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Второй уровень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Третий уровень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Четвертый уровень</a:t>
            </a:r>
            <a:br>
              <a:rPr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Пятый уровень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81150"/>
            <a:ext cx="3314700" cy="51704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7912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5638" cy="5207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B367419-B352-4D7C-A5E0-38B614F8A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8609012" cy="2681287"/>
          </a:xfrm>
        </p:spPr>
        <p:txBody>
          <a:bodyPr anchorCtr="1"/>
          <a:lstStyle/>
          <a:p>
            <a:pPr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mtClean="0">
                <a:latin typeface="Times New Roman" pitchFamily="16" charset="0"/>
              </a:rPr>
              <a:t>Методика изучения личности учащегося и классного коллектива</a:t>
            </a:r>
            <a:br>
              <a:rPr lang="ru-RU" smtClean="0">
                <a:latin typeface="Times New Roman" pitchFamily="16" charset="0"/>
              </a:rPr>
            </a:br>
            <a:r>
              <a:rPr lang="ru-RU" smtClean="0">
                <a:latin typeface="Times New Roman" pitchFamily="16" charset="0"/>
              </a:rPr>
              <a:t>(2в класс)</a:t>
            </a:r>
            <a:br>
              <a:rPr lang="ru-RU" smtClean="0">
                <a:latin typeface="Times New Roman" pitchFamily="16" charset="0"/>
              </a:rPr>
            </a:br>
            <a:r>
              <a:rPr lang="ru-RU" smtClean="0">
                <a:latin typeface="Times New Roman" pitchFamily="16" charset="0"/>
              </a:rPr>
              <a:t>Кл. </a:t>
            </a:r>
            <a:r>
              <a:rPr lang="ru-RU" sz="4000" smtClean="0">
                <a:latin typeface="Times New Roman" pitchFamily="16" charset="0"/>
              </a:rPr>
              <a:t>руководитель</a:t>
            </a:r>
            <a:r>
              <a:rPr lang="ru-RU" smtClean="0">
                <a:latin typeface="Times New Roman" pitchFamily="16" charset="0"/>
              </a:rPr>
              <a:t>: Монахова А. В.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0250" y="1200150"/>
            <a:ext cx="8609013" cy="7158038"/>
          </a:xfrm>
        </p:spPr>
        <p:txBody>
          <a:bodyPr vert="eaVert" tIns="0" anchor="ctr" anchorCtr="1"/>
          <a:lstStyle/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  <a:p>
            <a:pPr marL="0" indent="0" algn="ctr" eaLnBrk="1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mtClean="0">
              <a:latin typeface="Times New Roman" pitchFamily="16" charset="0"/>
              <a:ea typeface="ＭＳ Ｐ明朝" pitchFamily="16" charset="-128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060700"/>
            <a:ext cx="7019925" cy="43195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79388" y="233363"/>
            <a:ext cx="9159875" cy="712787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Выводы: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23888" y="1203325"/>
            <a:ext cx="8609012" cy="61356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Большая часть класса имеет положительные показатели получения удовольствия от обучения и желания положительной оценки от учителя, что говорит о мотивации детей на обучение.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7 учащихся ориентированы только на себя и получение для себя материальных благ(деньги, машина, компьютер, «крутая одежда»).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Для большей части класса важно хорошее настроение и дружелюбное отношение друг к другу.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730250" y="639763"/>
            <a:ext cx="8609013" cy="12620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</a:rPr>
              <a:t>Использование полученных результатов в дальнейшей работе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60363" y="2076450"/>
            <a:ext cx="9539287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Включить в план ВР мероприятия по сплочению классного колектива(беседы, ролевые игры,совместные проекты)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Провести индивидуальную работу  с 7 учащимися класса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Организовать занятия   школьного психолога с Абышкиным А. 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30250" y="914400"/>
            <a:ext cx="8609013" cy="7127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Социометрия (</a:t>
            </a:r>
            <a:r>
              <a:rPr lang="ru-RU" sz="4000" i="1">
                <a:solidFill>
                  <a:srgbClr val="000000"/>
                </a:solidFill>
                <a:latin typeface="Times New Roman" pitchFamily="16" charset="0"/>
              </a:rPr>
              <a:t>Джон Морено)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20725" y="1862138"/>
            <a:ext cx="8609013" cy="47974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Цели:</a:t>
            </a:r>
          </a:p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1)Определить особенности личности</a:t>
            </a:r>
          </a:p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школьника для дифференцированного</a:t>
            </a:r>
          </a:p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подхода в обучении и воспитании учащегося.</a:t>
            </a:r>
          </a:p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.</a:t>
            </a:r>
          </a:p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  2)Определить общую структуру межличностных отношений и статуса отдельного ребёнка в классе.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0"/>
            <a:ext cx="60833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931863" y="177800"/>
            <a:ext cx="8609012" cy="126206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С </a:t>
            </a:r>
            <a:r>
              <a:rPr lang="ru-RU" sz="4000">
                <a:solidFill>
                  <a:srgbClr val="000000"/>
                </a:solidFill>
                <a:latin typeface="Times New Roman" pitchFamily="16" charset="0"/>
              </a:rPr>
              <a:t> каким настроением ты идёшь в школу? Почему?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30250" y="2100263"/>
            <a:ext cx="8609013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С каким настроением ты возвращаешься из школы? Почему?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5230813"/>
            <a:ext cx="1428750" cy="14287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1631950"/>
            <a:ext cx="1428750" cy="14287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631950"/>
            <a:ext cx="1428750" cy="14287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5219700"/>
            <a:ext cx="1428750" cy="14287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730250" y="639763"/>
            <a:ext cx="8609013" cy="12620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настроение</a:t>
            </a:r>
          </a:p>
        </p:txBody>
      </p: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750888" y="2160588"/>
            <a:ext cx="8609012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404938" y="1701800"/>
          <a:ext cx="7727950" cy="4322763"/>
        </p:xfrm>
        <a:graphic>
          <a:graphicData uri="http://schemas.openxmlformats.org/presentationml/2006/ole">
            <p:oleObj spid="_x0000_s1026" r:id="rId4" imgW="7727400" imgH="43221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"/>
          <p:cNvSpPr txBox="1">
            <a:spLocks noChangeArrowheads="1"/>
          </p:cNvSpPr>
          <p:nvPr/>
        </p:nvSpPr>
        <p:spPr bwMode="auto">
          <a:xfrm>
            <a:off x="730250" y="914400"/>
            <a:ext cx="8609013" cy="712788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Хорошее настроение зависит</a:t>
            </a: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720725" y="1897063"/>
            <a:ext cx="8609013" cy="494347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844550" y="1701800"/>
          <a:ext cx="8512175" cy="5143500"/>
        </p:xfrm>
        <a:graphic>
          <a:graphicData uri="http://schemas.openxmlformats.org/presentationml/2006/ole">
            <p:oleObj spid="_x0000_s2050" r:id="rId4" imgW="8512920" imgH="51433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260475" y="2160588"/>
          <a:ext cx="7920038" cy="4500562"/>
        </p:xfrm>
        <a:graphic>
          <a:graphicData uri="http://schemas.openxmlformats.org/presentationml/2006/ole">
            <p:oleObj spid="_x0000_s3074" r:id="rId4" imgW="7920360" imgH="4500360" progId="">
              <p:embed/>
            </p:oleObj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23850"/>
            <a:ext cx="9072562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уроки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2562" cy="4989513"/>
          </a:xfrm>
        </p:spPr>
        <p:txBody>
          <a:bodyPr vert="eaVert" anchor="ctr"/>
          <a:lstStyle/>
          <a:p>
            <a:pPr eaLnBrk="1"/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730250" y="639763"/>
            <a:ext cx="8609013" cy="12620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 Желания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900113" y="1619250"/>
            <a:ext cx="4200525" cy="69326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Успехов в школе-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Благополучия в семье-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Личного благосостояния-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Дружеского отношения со всеми-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Иметь животных-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Здоровья-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Нет желаний-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580063" y="1619250"/>
            <a:ext cx="4859337" cy="6130925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/>
          <a:lstStyle/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14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7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9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8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2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4 чел.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1чел.(Скоморохова К)</a:t>
            </a:r>
          </a:p>
          <a:p>
            <a:pPr marL="863600" indent="-646113">
              <a:lnSpc>
                <a:spcPct val="100000"/>
              </a:lnSpc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  <a:ea typeface="ＭＳ Ｐ明朝" pitchFamily="16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30250" y="639763"/>
            <a:ext cx="8609013" cy="1262062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700">
                <a:solidFill>
                  <a:srgbClr val="000000"/>
                </a:solidFill>
                <a:latin typeface="Times New Roman" pitchFamily="16" charset="0"/>
              </a:rPr>
              <a:t>С кем бы ты хотел дружить?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60363" y="720725"/>
            <a:ext cx="9720262" cy="476250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  <a:ea typeface="ＭＳ Ｐ明朝" pitchFamily="16" charset="-128"/>
              </a:rPr>
              <a:t>Социаметрия класса показала, что класс поделен на подгруппы, в которых есть свои лидеры.Трое ребят отвергнуты и почти половина с малым количеством выбора, что говорит о недостаточной сплочённости класса.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255</Words>
  <Application>Microsoft Office PowerPoint</Application>
  <PresentationFormat>Произвольный</PresentationFormat>
  <Paragraphs>60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40" baseType="lpstr">
      <vt:lpstr>Arial</vt:lpstr>
      <vt:lpstr>Microsoft YaHei</vt:lpstr>
      <vt:lpstr>Times New Roman</vt:lpstr>
      <vt:lpstr>Wingdings</vt:lpstr>
      <vt:lpstr>ＭＳ Ｐ明朝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Методика изучения личности учащегося и классного коллектива (2в класс) Кл. руководитель: Монахова А. В.</vt:lpstr>
      <vt:lpstr>Слайд 2</vt:lpstr>
      <vt:lpstr>Слайд 3</vt:lpstr>
      <vt:lpstr>Слайд 4</vt:lpstr>
      <vt:lpstr>Слайд 5</vt:lpstr>
      <vt:lpstr>Слайд 6</vt:lpstr>
      <vt:lpstr>уроки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изучения личности учащегося и классного коллектива (2в класс) Кл. руководитель: Монахова А. В.</dc:title>
  <dc:creator>ольга</dc:creator>
  <cp:lastModifiedBy>Андрей</cp:lastModifiedBy>
  <cp:revision>14</cp:revision>
  <cp:lastPrinted>1601-01-01T00:00:00Z</cp:lastPrinted>
  <dcterms:created xsi:type="dcterms:W3CDTF">2014-04-05T18:09:23Z</dcterms:created>
  <dcterms:modified xsi:type="dcterms:W3CDTF">2014-04-09T04:58:38Z</dcterms:modified>
</cp:coreProperties>
</file>