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7" r:id="rId11"/>
    <p:sldId id="268" r:id="rId12"/>
    <p:sldId id="269" r:id="rId13"/>
    <p:sldId id="270" r:id="rId14"/>
    <p:sldId id="289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Казань – столица Татарстана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Семенова Г.А.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>
                <a:solidFill>
                  <a:srgbClr val="0070C0"/>
                </a:solidFill>
              </a:rPr>
              <a:t>Тема исследования:</a:t>
            </a:r>
            <a:r>
              <a:rPr lang="ru-RU" sz="3200" u="sng" dirty="0" smtClean="0"/>
              <a:t> </a:t>
            </a:r>
            <a:r>
              <a:rPr lang="ru-RU" sz="3200" dirty="0" smtClean="0"/>
              <a:t>Казанский Кот.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u="sng" dirty="0" smtClean="0">
                <a:solidFill>
                  <a:srgbClr val="0070C0"/>
                </a:solidFill>
              </a:rPr>
              <a:t>Цель исследования: </a:t>
            </a:r>
          </a:p>
          <a:p>
            <a:r>
              <a:rPr lang="ru-RU" sz="3200" dirty="0" smtClean="0"/>
              <a:t>выяснить, почему  императрица увезла Казанских котов в Петербург. </a:t>
            </a:r>
          </a:p>
          <a:p>
            <a:r>
              <a:rPr lang="ru-RU" sz="3200" dirty="0" smtClean="0"/>
              <a:t>предположить, почему поставили памятник Казанскому Коту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u="sng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i="1" dirty="0" smtClean="0"/>
              <a:t>предположим</a:t>
            </a:r>
            <a:r>
              <a:rPr lang="ru-RU" sz="2600" dirty="0" smtClean="0"/>
              <a:t>, что императрица увезла с собой котов, т.к. они ей очень понравились, они были ласковые и добрые. </a:t>
            </a:r>
          </a:p>
          <a:p>
            <a:pPr lvl="0"/>
            <a:r>
              <a:rPr lang="ru-RU" sz="2600" i="1" dirty="0" smtClean="0"/>
              <a:t>допустим</a:t>
            </a:r>
            <a:r>
              <a:rPr lang="ru-RU" sz="2600" dirty="0" smtClean="0"/>
              <a:t>, чтобы развести их в Петербурге, значит, котов-мышеловов там  не было.</a:t>
            </a:r>
          </a:p>
          <a:p>
            <a:pPr lvl="0"/>
            <a:r>
              <a:rPr lang="ru-RU" sz="2600" dirty="0" smtClean="0"/>
              <a:t>возможно для того, чтобы ловить мышей и крыс в императорском дворце.</a:t>
            </a:r>
          </a:p>
          <a:p>
            <a:pPr lvl="0"/>
            <a:r>
              <a:rPr lang="ru-RU" sz="2600" i="1" dirty="0" smtClean="0"/>
              <a:t>что, если </a:t>
            </a:r>
            <a:r>
              <a:rPr lang="ru-RU" sz="2600" dirty="0" smtClean="0"/>
              <a:t>их взяли на государственную службу в какой-то музей.</a:t>
            </a:r>
          </a:p>
          <a:p>
            <a:pPr>
              <a:buNone/>
            </a:pPr>
            <a:r>
              <a:rPr lang="ru-RU" sz="2600" dirty="0" smtClean="0"/>
              <a:t>   Известно, что коты - хорошие мышеловы. В Петербурге находится один из главных музеев  - Зимний дворец (сегодня – Эрмитаж), а в подвалах музея водилось большое количество мышей и крыс. Они портили бесценные картины и книги.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Гипотезы: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07848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котов взяли на государственную службу.</a:t>
            </a:r>
          </a:p>
          <a:p>
            <a:pPr lvl="0"/>
            <a:r>
              <a:rPr lang="ru-RU" dirty="0" smtClean="0"/>
              <a:t>в подвалах Эрмитажа было много мышей и крыс.</a:t>
            </a:r>
          </a:p>
          <a:p>
            <a:pPr lvl="0"/>
            <a:r>
              <a:rPr lang="ru-RU" dirty="0" smtClean="0"/>
              <a:t>лучше котов Казанских  с делом государственной важности  - охраной шедевров Эрмитажа до сих пор никто не справлялся.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Что я знаю об объекте своего исследования: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 память этого события  в 21 веке Казанский Кот, получивший имя </a:t>
            </a:r>
            <a:r>
              <a:rPr lang="ru-RU" dirty="0" err="1" smtClean="0"/>
              <a:t>Алабрыс</a:t>
            </a:r>
            <a:r>
              <a:rPr lang="ru-RU" dirty="0" smtClean="0"/>
              <a:t>, стал объектом памятников.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умозаключения: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Кот Казанский ул. Баумана</a:t>
            </a:r>
            <a:endParaRPr lang="ru-RU" sz="2400" dirty="0"/>
          </a:p>
        </p:txBody>
      </p:sp>
      <p:pic>
        <p:nvPicPr>
          <p:cNvPr id="8195" name="Picture 3" descr="C:\Users\User\Desktop\проект мама\внеклассное мероприятие казань\кот казански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1435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Казанский Кот </a:t>
            </a:r>
            <a:br>
              <a:rPr lang="ru-RU" sz="2400" dirty="0" smtClean="0"/>
            </a:br>
            <a:r>
              <a:rPr lang="ru-RU" sz="2400" dirty="0" smtClean="0"/>
              <a:t>в Раифском монастыре</a:t>
            </a:r>
            <a:endParaRPr lang="ru-RU" sz="2400" dirty="0"/>
          </a:p>
        </p:txBody>
      </p:sp>
      <p:pic>
        <p:nvPicPr>
          <p:cNvPr id="1026" name="Picture 2" descr="D:\Казань - столица Татарстана\Новая папка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42540"/>
            <a:ext cx="3384375" cy="436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Старинная Казань</a:t>
            </a:r>
            <a:endParaRPr lang="ru-RU" dirty="0"/>
          </a:p>
        </p:txBody>
      </p:sp>
      <p:pic>
        <p:nvPicPr>
          <p:cNvPr id="1026" name="Picture 2" descr="C:\Users\User\Desktop\проект мама\внеклассное мероприятие казань\вид на казан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071546"/>
            <a:ext cx="807406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оект мама\внеклассное мероприятие казань\каза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191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Мост через р. Казанка и Казанский Кремль</a:t>
            </a:r>
            <a:endParaRPr lang="ru-RU" sz="2800" dirty="0"/>
          </a:p>
        </p:txBody>
      </p:sp>
      <p:pic>
        <p:nvPicPr>
          <p:cNvPr id="4" name="Picture 3" descr="C:\Users\User\Desktop\проект мама\внеклассное мероприятие казань\мост через р. Казанка и Казан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776" cy="6211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Башня </a:t>
            </a:r>
            <a:r>
              <a:rPr lang="ru-RU" sz="2400" dirty="0" err="1" smtClean="0"/>
              <a:t>Сююмбике</a:t>
            </a:r>
            <a:r>
              <a:rPr lang="ru-RU" sz="2400" dirty="0" smtClean="0"/>
              <a:t> и Губернаторский дворец в Казанском Кремле</a:t>
            </a:r>
            <a:endParaRPr lang="ru-RU" sz="2400" dirty="0"/>
          </a:p>
        </p:txBody>
      </p:sp>
      <p:pic>
        <p:nvPicPr>
          <p:cNvPr id="2050" name="Picture 2" descr="C:\Users\User\Desktop\проект мама\внеклассное мероприятие казань\башня сююмбике и губернаторский дворец в Казанском крем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74038" cy="489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Дворцовая церковь</a:t>
            </a:r>
            <a:endParaRPr lang="ru-RU" sz="2400" dirty="0"/>
          </a:p>
        </p:txBody>
      </p:sp>
      <p:pic>
        <p:nvPicPr>
          <p:cNvPr id="3074" name="Picture 2" descr="C:\Users\User\Desktop\проект мама\внеклассное мероприятие казань\дворцовая церков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4720749" cy="631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Спасская башня Казанского Кремля</a:t>
            </a:r>
            <a:endParaRPr lang="ru-RU" sz="2400" dirty="0"/>
          </a:p>
        </p:txBody>
      </p:sp>
      <p:pic>
        <p:nvPicPr>
          <p:cNvPr id="4099" name="Picture 3" descr="C:\Users\User\Desktop\проект мама\внеклассное мероприятие казань\спасская башня казанского к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7500990" cy="547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Губернаторский дворец в Кремле</a:t>
            </a:r>
            <a:endParaRPr lang="ru-RU" sz="2400" dirty="0"/>
          </a:p>
        </p:txBody>
      </p:sp>
      <p:pic>
        <p:nvPicPr>
          <p:cNvPr id="5124" name="Picture 4" descr="C:\Users\User\Desktop\проект мама\внеклассное мероприятие казань\губернаторский двор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643866" cy="557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Взятие Казани войсками Ивана Грозного</a:t>
            </a:r>
            <a:endParaRPr lang="ru-RU" sz="2800" dirty="0"/>
          </a:p>
        </p:txBody>
      </p:sp>
      <p:pic>
        <p:nvPicPr>
          <p:cNvPr id="7170" name="Picture 2" descr="C:\Users\User\Desktop\проект мама\внеклассное мероприятие казань\взятие Казани войсками Ивана Грозног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00164"/>
            <a:ext cx="7143800" cy="525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</TotalTime>
  <Words>246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Казань – столица Татарстана </vt:lpstr>
      <vt:lpstr>Старинная Казань</vt:lpstr>
      <vt:lpstr>Слайд 3</vt:lpstr>
      <vt:lpstr>Мост через р. Казанка и Казанский Кремль</vt:lpstr>
      <vt:lpstr>Башня Сююмбике и Губернаторский дворец в Казанском Кремле</vt:lpstr>
      <vt:lpstr>Дворцовая церковь</vt:lpstr>
      <vt:lpstr>Спасская башня Казанского Кремля</vt:lpstr>
      <vt:lpstr>Губернаторский дворец в Кремле</vt:lpstr>
      <vt:lpstr>Взятие Казани войсками Ивана Грозного</vt:lpstr>
      <vt:lpstr>Слайд 10</vt:lpstr>
      <vt:lpstr>Гипотезы:</vt:lpstr>
      <vt:lpstr>Что я знаю об объекте своего исследования:</vt:lpstr>
      <vt:lpstr>Выводы и умозаключения:</vt:lpstr>
      <vt:lpstr>Кот Казанский ул. Баумана</vt:lpstr>
      <vt:lpstr>Казанский Кот  в Раифском монастыре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osemenova</cp:lastModifiedBy>
  <cp:revision>40</cp:revision>
  <dcterms:created xsi:type="dcterms:W3CDTF">2013-10-25T07:09:38Z</dcterms:created>
  <dcterms:modified xsi:type="dcterms:W3CDTF">2015-10-14T07:40:05Z</dcterms:modified>
</cp:coreProperties>
</file>