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6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C748-59CF-4867-A85F-611FAACE011A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54C748-59CF-4867-A85F-611FAACE011A}" type="datetimeFigureOut">
              <a:rPr lang="ru-RU" smtClean="0"/>
              <a:pPr/>
              <a:t>07.02.2012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FC4F116-7017-4084-B228-900A4BB65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rezentacii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rezentacii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052545"/>
            <a:ext cx="4392487" cy="1616815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3" y="2420888"/>
            <a:ext cx="7453380" cy="2504569"/>
          </a:xfrm>
        </p:spPr>
        <p:txBody>
          <a:bodyPr/>
          <a:lstStyle/>
          <a:p>
            <a:r>
              <a:rPr lang="ru-RU" dirty="0" smtClean="0"/>
              <a:t>Правила поведения в школе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3714750" y="0"/>
            <a:ext cx="2286000" cy="4286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Prezentacii.com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5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416"/>
            <a:ext cx="6512511" cy="1143000"/>
          </a:xfrm>
        </p:spPr>
        <p:txBody>
          <a:bodyPr/>
          <a:lstStyle/>
          <a:p>
            <a:r>
              <a:rPr lang="ru-RU" dirty="0" smtClean="0"/>
              <a:t>Правило поведения №8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627352"/>
            <a:ext cx="7200800" cy="4970000"/>
          </a:xfrm>
        </p:spPr>
      </p:pic>
    </p:spTree>
    <p:extLst>
      <p:ext uri="{BB962C8B-B14F-4D97-AF65-F5344CB8AC3E}">
        <p14:creationId xmlns:p14="http://schemas.microsoft.com/office/powerpoint/2010/main" xmlns="" val="187784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7416"/>
            <a:ext cx="6512511" cy="1143000"/>
          </a:xfrm>
        </p:spPr>
        <p:txBody>
          <a:bodyPr/>
          <a:lstStyle/>
          <a:p>
            <a:r>
              <a:rPr lang="ru-RU" dirty="0" smtClean="0"/>
              <a:t>Правило </a:t>
            </a:r>
            <a:r>
              <a:rPr lang="ru-RU" dirty="0" err="1" smtClean="0"/>
              <a:t>поведния</a:t>
            </a:r>
            <a:r>
              <a:rPr lang="ru-RU" dirty="0" smtClean="0"/>
              <a:t> № 9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484313"/>
            <a:ext cx="6192688" cy="5185047"/>
          </a:xfrm>
        </p:spPr>
      </p:pic>
    </p:spTree>
    <p:extLst>
      <p:ext uri="{BB962C8B-B14F-4D97-AF65-F5344CB8AC3E}">
        <p14:creationId xmlns:p14="http://schemas.microsoft.com/office/powerpoint/2010/main" xmlns="" val="353957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12511" cy="1143000"/>
          </a:xfrm>
        </p:spPr>
        <p:txBody>
          <a:bodyPr/>
          <a:lstStyle/>
          <a:p>
            <a:r>
              <a:rPr lang="ru-RU" dirty="0" smtClean="0"/>
              <a:t>Правило поведения №10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772816"/>
            <a:ext cx="6984776" cy="4833972"/>
          </a:xfrm>
        </p:spPr>
      </p:pic>
    </p:spTree>
    <p:extLst>
      <p:ext uri="{BB962C8B-B14F-4D97-AF65-F5344CB8AC3E}">
        <p14:creationId xmlns:p14="http://schemas.microsoft.com/office/powerpoint/2010/main" xmlns="" val="38025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628800"/>
            <a:ext cx="7048872" cy="5229200"/>
          </a:xfrm>
        </p:spPr>
        <p:txBody>
          <a:bodyPr>
            <a:noAutofit/>
          </a:bodyPr>
          <a:lstStyle/>
          <a:p>
            <a:r>
              <a:rPr lang="ru-RU" sz="1800" dirty="0" smtClean="0"/>
              <a:t>  </a:t>
            </a:r>
            <a:r>
              <a:rPr lang="ru-RU" sz="2000" dirty="0" smtClean="0"/>
              <a:t>На урок не опаздывают</a:t>
            </a:r>
          </a:p>
          <a:p>
            <a:r>
              <a:rPr lang="ru-RU" sz="2000" dirty="0" smtClean="0"/>
              <a:t>  Учителя нужно приветствовать стоя</a:t>
            </a:r>
          </a:p>
          <a:p>
            <a:r>
              <a:rPr lang="ru-RU" sz="2000" dirty="0" smtClean="0"/>
              <a:t>  Если хочешь ответить –подними руку</a:t>
            </a:r>
          </a:p>
          <a:p>
            <a:r>
              <a:rPr lang="ru-RU" sz="2000" dirty="0" smtClean="0"/>
              <a:t>  На уроках не следует разговаривать, смеяться, баловаться и мешать другим.</a:t>
            </a:r>
          </a:p>
          <a:p>
            <a:r>
              <a:rPr lang="ru-RU" sz="2000" dirty="0" smtClean="0"/>
              <a:t>  На уроках не заниматься посторонними делами</a:t>
            </a:r>
          </a:p>
          <a:p>
            <a:r>
              <a:rPr lang="ru-RU" sz="2000" dirty="0" smtClean="0"/>
              <a:t>  На уроках нельзя есть и жевать жевательную резинку</a:t>
            </a:r>
          </a:p>
          <a:p>
            <a:r>
              <a:rPr lang="ru-RU" sz="2000" dirty="0" smtClean="0"/>
              <a:t>  На переменах не бегают и не кричат</a:t>
            </a:r>
          </a:p>
          <a:p>
            <a:r>
              <a:rPr lang="ru-RU" sz="2000" dirty="0" smtClean="0"/>
              <a:t>  Нельзя обижать младших</a:t>
            </a:r>
          </a:p>
          <a:p>
            <a:r>
              <a:rPr lang="ru-RU" sz="2000" dirty="0" smtClean="0"/>
              <a:t>  В столовой нужно вести себя культурно</a:t>
            </a:r>
            <a:endParaRPr lang="ru-RU" sz="2000" dirty="0"/>
          </a:p>
        </p:txBody>
      </p:sp>
      <p:sp>
        <p:nvSpPr>
          <p:cNvPr id="4" name="Рамка 3"/>
          <p:cNvSpPr/>
          <p:nvPr/>
        </p:nvSpPr>
        <p:spPr>
          <a:xfrm>
            <a:off x="3714750" y="0"/>
            <a:ext cx="2286000" cy="42862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/>
              </a:rPr>
              <a:t>Prezentacii.com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245424" cy="4353664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Окажем школе уваженье своим примерным поведеньем!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14962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9" y="260648"/>
            <a:ext cx="6048672" cy="1080120"/>
          </a:xfrm>
        </p:spPr>
        <p:txBody>
          <a:bodyPr/>
          <a:lstStyle/>
          <a:p>
            <a:r>
              <a:rPr lang="ru-RU" dirty="0" smtClean="0"/>
              <a:t>Правило поведения №1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988840"/>
            <a:ext cx="8532440" cy="4615575"/>
          </a:xfrm>
        </p:spPr>
      </p:pic>
    </p:spTree>
    <p:extLst>
      <p:ext uri="{BB962C8B-B14F-4D97-AF65-F5344CB8AC3E}">
        <p14:creationId xmlns:p14="http://schemas.microsoft.com/office/powerpoint/2010/main" xmlns="" val="322185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12511" cy="1143000"/>
          </a:xfrm>
        </p:spPr>
        <p:txBody>
          <a:bodyPr/>
          <a:lstStyle/>
          <a:p>
            <a:r>
              <a:rPr lang="ru-RU" dirty="0" smtClean="0"/>
              <a:t>Правило поведения №2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00212"/>
            <a:ext cx="8460432" cy="5019518"/>
          </a:xfrm>
        </p:spPr>
      </p:pic>
    </p:spTree>
    <p:extLst>
      <p:ext uri="{BB962C8B-B14F-4D97-AF65-F5344CB8AC3E}">
        <p14:creationId xmlns:p14="http://schemas.microsoft.com/office/powerpoint/2010/main" xmlns="" val="33271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512511" cy="1143000"/>
          </a:xfrm>
        </p:spPr>
        <p:txBody>
          <a:bodyPr/>
          <a:lstStyle/>
          <a:p>
            <a:r>
              <a:rPr lang="ru-RU" dirty="0" smtClean="0"/>
              <a:t>Правило поведения №3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7" y="1556792"/>
            <a:ext cx="8322809" cy="4896544"/>
          </a:xfrm>
        </p:spPr>
      </p:pic>
    </p:spTree>
    <p:extLst>
      <p:ext uri="{BB962C8B-B14F-4D97-AF65-F5344CB8AC3E}">
        <p14:creationId xmlns:p14="http://schemas.microsoft.com/office/powerpoint/2010/main" xmlns="" val="36541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512511" cy="1143000"/>
          </a:xfrm>
        </p:spPr>
        <p:txBody>
          <a:bodyPr/>
          <a:lstStyle/>
          <a:p>
            <a:r>
              <a:rPr lang="ru-RU" dirty="0" smtClean="0"/>
              <a:t>Правило поведения №4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484784"/>
            <a:ext cx="5787471" cy="5142241"/>
          </a:xfrm>
        </p:spPr>
      </p:pic>
    </p:spTree>
    <p:extLst>
      <p:ext uri="{BB962C8B-B14F-4D97-AF65-F5344CB8AC3E}">
        <p14:creationId xmlns:p14="http://schemas.microsoft.com/office/powerpoint/2010/main" xmlns="" val="4727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6512511" cy="1143000"/>
          </a:xfrm>
        </p:spPr>
        <p:txBody>
          <a:bodyPr/>
          <a:lstStyle/>
          <a:p>
            <a:r>
              <a:rPr lang="ru-RU" dirty="0" smtClean="0"/>
              <a:t>Правило поведения №5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700213"/>
            <a:ext cx="6336704" cy="4969147"/>
          </a:xfrm>
        </p:spPr>
      </p:pic>
    </p:spTree>
    <p:extLst>
      <p:ext uri="{BB962C8B-B14F-4D97-AF65-F5344CB8AC3E}">
        <p14:creationId xmlns:p14="http://schemas.microsoft.com/office/powerpoint/2010/main" xmlns="" val="232137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512511" cy="1143000"/>
          </a:xfrm>
        </p:spPr>
        <p:txBody>
          <a:bodyPr/>
          <a:lstStyle/>
          <a:p>
            <a:r>
              <a:rPr lang="ru-RU" dirty="0" smtClean="0"/>
              <a:t>Правило поведения №6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628800"/>
            <a:ext cx="7200800" cy="4969023"/>
          </a:xfrm>
        </p:spPr>
      </p:pic>
    </p:spTree>
    <p:extLst>
      <p:ext uri="{BB962C8B-B14F-4D97-AF65-F5344CB8AC3E}">
        <p14:creationId xmlns:p14="http://schemas.microsoft.com/office/powerpoint/2010/main" xmlns="" val="13140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416"/>
            <a:ext cx="6512511" cy="1143000"/>
          </a:xfrm>
        </p:spPr>
        <p:txBody>
          <a:bodyPr/>
          <a:lstStyle/>
          <a:p>
            <a:r>
              <a:rPr lang="ru-RU" dirty="0" smtClean="0"/>
              <a:t>Правило поведения №7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628800"/>
            <a:ext cx="6552728" cy="5229200"/>
          </a:xfrm>
        </p:spPr>
      </p:pic>
    </p:spTree>
    <p:extLst>
      <p:ext uri="{BB962C8B-B14F-4D97-AF65-F5344CB8AC3E}">
        <p14:creationId xmlns:p14="http://schemas.microsoft.com/office/powerpoint/2010/main" xmlns="" val="67512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35</TotalTime>
  <Words>119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Правила поведения в школе </vt:lpstr>
      <vt:lpstr>Слайд 2</vt:lpstr>
      <vt:lpstr>Правило поведения №1</vt:lpstr>
      <vt:lpstr>Правило поведения №2</vt:lpstr>
      <vt:lpstr>Правило поведения №3</vt:lpstr>
      <vt:lpstr>Правило поведения №4</vt:lpstr>
      <vt:lpstr>Правило поведения №5</vt:lpstr>
      <vt:lpstr>Правило поведения №6</vt:lpstr>
      <vt:lpstr>Правило поведения №7</vt:lpstr>
      <vt:lpstr>Правило поведения №8</vt:lpstr>
      <vt:lpstr>Правило поведния № 9</vt:lpstr>
      <vt:lpstr>Правило поведения №10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школе</dc:title>
  <dc:creator>Ксюшенька</dc:creator>
  <cp:lastModifiedBy>Сергеевич</cp:lastModifiedBy>
  <cp:revision>6</cp:revision>
  <dcterms:created xsi:type="dcterms:W3CDTF">2011-08-09T16:51:29Z</dcterms:created>
  <dcterms:modified xsi:type="dcterms:W3CDTF">2012-02-07T07:16:57Z</dcterms:modified>
</cp:coreProperties>
</file>