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88" d="100"/>
          <a:sy n="88" d="100"/>
        </p:scale>
        <p:origin x="-12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EA98AF-1FDC-41C3-B067-8FD54B874D94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9AB0E07-3E55-4720-89F3-E73B6DA63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2844" y="785794"/>
            <a:ext cx="5072066" cy="5857916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1500174"/>
            <a:ext cx="3429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Franklin Gothic Medium" pitchFamily="34" charset="0"/>
              </a:rPr>
              <a:t>Что же это </a:t>
            </a:r>
            <a:r>
              <a:rPr lang="ru-RU" sz="6000" dirty="0" smtClean="0">
                <a:solidFill>
                  <a:srgbClr val="FFFF00"/>
                </a:solidFill>
                <a:latin typeface="Franklin Gothic Medium" pitchFamily="34" charset="0"/>
              </a:rPr>
              <a:t>такое </a:t>
            </a:r>
            <a:r>
              <a:rPr lang="ru-RU" sz="6000" dirty="0" smtClean="0">
                <a:solidFill>
                  <a:srgbClr val="FFFF00"/>
                </a:solidFill>
                <a:latin typeface="Franklin Gothic Medium" pitchFamily="34" charset="0"/>
              </a:rPr>
              <a:t>и с чем его едят?</a:t>
            </a:r>
            <a:endParaRPr lang="ru-RU" sz="6000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Создайте режим дня.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3357554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Режим дня — это план действий, необходимое планирования жизни для оптимизации собственного времени. Соблюдать режим дня гораздо проще чем Вы думаете нужно лишь немного времени, чтобы выработать привычку.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500430" y="1714488"/>
            <a:ext cx="3143272" cy="4786346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1785926"/>
            <a:ext cx="2714612" cy="4857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500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 — залог красоты и здоровья.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4043362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Движение это — жизнь и здоровье. Вам нужно найти тот вид спорта, который будет по душе именно вам, чтобы Вы получали от него удовольствие. Начните с малого например с бега по утрам.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4286248" y="2000240"/>
            <a:ext cx="4714908" cy="4143404"/>
          </a:xfrm>
          <a:prstGeom prst="smileyFac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00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Закаляйся если хочешь быть здоров!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4643470" cy="438912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При постоянном закаливании организма Вы оздоровитесь и помолодеете.</a:t>
            </a:r>
            <a:br>
              <a:rPr lang="ru-RU" dirty="0" smtClean="0"/>
            </a:br>
            <a:r>
              <a:rPr lang="ru-RU" dirty="0" smtClean="0"/>
              <a:t>Ниже будут перечислены основные правила закаливания:</a:t>
            </a:r>
          </a:p>
          <a:p>
            <a:pPr fontAlgn="base"/>
            <a:r>
              <a:rPr lang="ru-RU" dirty="0" smtClean="0"/>
              <a:t>— закаливаться надо постоянно;</a:t>
            </a:r>
          </a:p>
          <a:p>
            <a:pPr fontAlgn="base"/>
            <a:r>
              <a:rPr lang="ru-RU" dirty="0" smtClean="0"/>
              <a:t>— время процедуры нужно увеличивать плавно;</a:t>
            </a:r>
          </a:p>
          <a:p>
            <a:pPr fontAlgn="base"/>
            <a:r>
              <a:rPr lang="ru-RU" dirty="0" smtClean="0"/>
              <a:t>— пользуйтесь контрастными процедурами;</a:t>
            </a:r>
          </a:p>
          <a:p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500562" y="1428736"/>
            <a:ext cx="4643438" cy="4929222"/>
          </a:xfrm>
          <a:prstGeom prst="flowChartAlternateProcess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Умейте управлять своими эмоциями и бороться со стрессом.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857496"/>
            <a:ext cx="7372376" cy="40005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Необходимо брать жизнь в свои руки, а не поддаваться обстоятельствам и плыть по течению. Необходимо понять, что события которые снами происходят, следствие наших мыслей и действий. Вы не должны расстраиваться из за ненастья, плохого финансового положения, предательство друга или увольнение с работы — посмотрите на вещи с другой стороны, сделайте выводы и вперед к новым победам. Отрицательные эмоции не только ухудшают уверенность в себе, но и ведут к болезням, постоянным стрессам.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5723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44" y="2527695"/>
            <a:ext cx="5643602" cy="3816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434"/>
                </a:solidFill>
                <a:effectLst/>
                <a:latin typeface="Arial" pitchFamily="34" charset="0"/>
                <a:cs typeface="Arial" pitchFamily="34" charset="0"/>
              </a:rPr>
              <a:t>Спорт не любит ленивых,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434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434"/>
                </a:solidFill>
                <a:effectLst/>
                <a:latin typeface="Arial" pitchFamily="34" charset="0"/>
                <a:cs typeface="Arial" pitchFamily="34" charset="0"/>
              </a:rPr>
              <a:t>Тех, кто быстро сдается.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434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434"/>
                </a:solidFill>
                <a:effectLst/>
                <a:latin typeface="Arial" pitchFamily="34" charset="0"/>
                <a:cs typeface="Arial" pitchFamily="34" charset="0"/>
              </a:rPr>
              <a:t>Ненадежных, трусливых.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434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434"/>
                </a:solidFill>
                <a:effectLst/>
                <a:latin typeface="Arial" pitchFamily="34" charset="0"/>
                <a:cs typeface="Arial" pitchFamily="34" charset="0"/>
              </a:rPr>
              <a:t>Он над ними смеется.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434"/>
                </a:solidFill>
                <a:effectLst/>
                <a:latin typeface="Arial" pitchFamily="34" charset="0"/>
                <a:cs typeface="Arial" pitchFamily="34" charset="0"/>
              </a:rPr>
              <a:t>Благосклонен он очень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434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434"/>
                </a:solidFill>
                <a:effectLst/>
                <a:latin typeface="Arial" pitchFamily="34" charset="0"/>
                <a:cs typeface="Arial" pitchFamily="34" charset="0"/>
              </a:rPr>
              <a:t>К тем, кто духом силен.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434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434"/>
                </a:solidFill>
                <a:effectLst/>
                <a:latin typeface="Arial" pitchFamily="34" charset="0"/>
                <a:cs typeface="Arial" pitchFamily="34" charset="0"/>
              </a:rPr>
              <a:t>И победы дарует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434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434"/>
                </a:solidFill>
                <a:effectLst/>
                <a:latin typeface="Arial" pitchFamily="34" charset="0"/>
                <a:cs typeface="Arial" pitchFamily="34" charset="0"/>
              </a:rPr>
              <a:t>Лишь выносливым он.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387" name="Picture 3" descr="http://www.schekino.ru/upload/iblock/e2f/e2fd23aedd355244fbc51e8f9a3ccef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643182"/>
            <a:ext cx="3857620" cy="42148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здоровый образ жизни?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 Это образ жизни человека, направленный на профилактику болезней и укрепление здоровья</a:t>
            </a:r>
            <a:endParaRPr lang="ru-RU" dirty="0"/>
          </a:p>
        </p:txBody>
      </p:sp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0" y="3357562"/>
            <a:ext cx="4357686" cy="3214710"/>
          </a:xfrm>
          <a:prstGeom prst="snip2Same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нутый угол 6"/>
          <p:cNvSpPr/>
          <p:nvPr/>
        </p:nvSpPr>
        <p:spPr>
          <a:xfrm>
            <a:off x="4500562" y="3214686"/>
            <a:ext cx="4357718" cy="3357586"/>
          </a:xfrm>
          <a:prstGeom prst="foldedCorner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10 принципов здорового образа жизни</a:t>
            </a:r>
            <a:endParaRPr lang="ru-RU" sz="4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2500306"/>
            <a:ext cx="4572032" cy="407196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4786314" y="2500306"/>
            <a:ext cx="4214842" cy="4000528"/>
          </a:xfrm>
          <a:prstGeom prst="round2Same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643050"/>
            <a:ext cx="364330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Всегда хорошо высыпайтесь.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5872146" cy="438912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/>
              <a:t>Здоровый и своевременный сон — это прекрасного настроения и заряд на целый день, а с это и начинается здоровый образ жизни. Ниже я перечислю несколько пунктов для хорошего сна:</a:t>
            </a:r>
          </a:p>
          <a:p>
            <a:pPr fontAlgn="base"/>
            <a:r>
              <a:rPr lang="ru-RU" dirty="0" smtClean="0"/>
              <a:t>— обычный взрослый человек должен спать около 7 часов в сутки;</a:t>
            </a:r>
          </a:p>
          <a:p>
            <a:pPr fontAlgn="base"/>
            <a:r>
              <a:rPr lang="ru-RU" dirty="0" smtClean="0"/>
              <a:t>— наиболее благоприятное время для сна до полуночи;</a:t>
            </a:r>
          </a:p>
          <a:p>
            <a:pPr fontAlgn="base"/>
            <a:r>
              <a:rPr lang="ru-RU" dirty="0" smtClean="0"/>
              <a:t>— всегда перед сном проветривайте свой дом;</a:t>
            </a:r>
          </a:p>
          <a:p>
            <a:pPr fontAlgn="base"/>
            <a:r>
              <a:rPr lang="ru-RU" dirty="0" smtClean="0"/>
              <a:t>— там где Вы спите не должно быть ни слишком твердо, но и не очень  мягко;</a:t>
            </a:r>
          </a:p>
          <a:p>
            <a:pPr fontAlgn="base"/>
            <a:r>
              <a:rPr lang="ru-RU" dirty="0" smtClean="0"/>
              <a:t>— нельзя есть перед сном это очень плохо влияет на пищеварение, что в последствии приведет к избыточному весу и ряду заболеваний ;</a:t>
            </a:r>
          </a:p>
          <a:p>
            <a:pPr fontAlgn="base"/>
            <a:r>
              <a:rPr lang="ru-RU" dirty="0" smtClean="0"/>
              <a:t>— никогда не повредит перед сном теплая расслабляющая ванна;</a:t>
            </a:r>
          </a:p>
          <a:p>
            <a:pPr fontAlgn="base"/>
            <a:r>
              <a:rPr lang="ru-RU" dirty="0" smtClean="0"/>
              <a:t>— чтобы избежать кошмаров и неприятных сновидений не смотрите перед сном ужастики и драмы ;</a:t>
            </a:r>
          </a:p>
          <a:p>
            <a:pPr fontAlgn="base"/>
            <a:r>
              <a:rPr lang="ru-RU" dirty="0" smtClean="0"/>
              <a:t>— если вас мучает бессонница то  выпейте настой из мяты или мелиссы.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86446" y="1000108"/>
            <a:ext cx="3214710" cy="55007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Зарядка!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4786346" cy="438912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 smtClean="0"/>
              <a:t>Здоровый образ жизни невозможен без утренней разминки или зарядки, которая подготовит наш организм к работоспособному состоянию, снимет сонливость и вялость, приподнимет  настроение. Упражнения для утренней зарядки нужно подобрать с упором  на гибкость, подвижность и правильное дыхание. Делайте зарядку плавно никуда не спеша.</a:t>
            </a:r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86282" y="857232"/>
            <a:ext cx="4357718" cy="2857520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857752" y="3714752"/>
            <a:ext cx="4143372" cy="314324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Режим питания!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857364"/>
            <a:ext cx="5400684" cy="418148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Если  Вы решились  вести правильный образ жизни то Вы должны соблюдайте режим питания.</a:t>
            </a:r>
          </a:p>
          <a:p>
            <a:pPr fontAlgn="base"/>
            <a:r>
              <a:rPr lang="ru-RU" dirty="0" smtClean="0"/>
              <a:t>Ниже я перечислю 3 главных правил рационального приема пиши:</a:t>
            </a:r>
          </a:p>
          <a:p>
            <a:pPr fontAlgn="base"/>
            <a:r>
              <a:rPr lang="ru-RU" dirty="0" smtClean="0"/>
              <a:t>— количество приемов еды в течение дня не должно превышать 3-4 раза, с промежутками  около 4 часов;</a:t>
            </a:r>
          </a:p>
          <a:p>
            <a:pPr fontAlgn="base"/>
            <a:r>
              <a:rPr lang="ru-RU" dirty="0" smtClean="0"/>
              <a:t>— кушайте каждый день в одно время и не забывайте о последнем приеме пищи за 2 часа до сна;</a:t>
            </a:r>
          </a:p>
          <a:p>
            <a:pPr fontAlgn="base"/>
            <a:r>
              <a:rPr lang="ru-RU" dirty="0" smtClean="0"/>
              <a:t>— на прием пищи уделяйте около 30 минут.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42844" y="1000108"/>
            <a:ext cx="3500462" cy="557216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Избавьтесь от лишнего веса.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4329114" cy="50006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Лишний килограммы и </a:t>
            </a:r>
            <a:r>
              <a:rPr lang="ru-RU" i="1" dirty="0" smtClean="0"/>
              <a:t>здоровый образ жизни вещи </a:t>
            </a:r>
            <a:r>
              <a:rPr lang="ru-RU" dirty="0" smtClean="0"/>
              <a:t>несовместимые. Лишний вес приведет Вас  к тяжелым заболеваниям</a:t>
            </a:r>
            <a:br>
              <a:rPr lang="ru-RU" dirty="0" smtClean="0"/>
            </a:br>
            <a:r>
              <a:rPr lang="ru-RU" dirty="0" smtClean="0"/>
              <a:t>сердца , легких, кровеносной системы, желудочно-кишечного тракта и  испортит позвоночника. Лишний вес попадает не только под кожу, но и на внутренние органы. Не занимайтесь самодеятельность и не сидите по неделе на разных диетах, гораздо эффективней и безопасней для вашего здоровья будет сходить к диетологу, который и сделает для Вас правильную диету.</a:t>
            </a:r>
            <a:endParaRPr lang="ru-RU" dirty="0"/>
          </a:p>
        </p:txBody>
      </p:sp>
      <p:sp>
        <p:nvSpPr>
          <p:cNvPr id="4" name="Знак запрета 3"/>
          <p:cNvSpPr/>
          <p:nvPr/>
        </p:nvSpPr>
        <p:spPr>
          <a:xfrm>
            <a:off x="5072066" y="1428736"/>
            <a:ext cx="3857652" cy="2786082"/>
          </a:xfrm>
          <a:prstGeom prst="noSmoking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2066" y="4286256"/>
            <a:ext cx="4071934" cy="257174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500174"/>
            <a:ext cx="601502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Откажитесь от вредных привычек.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4829180" cy="43891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От вредных привычек отказаться всегда очень тяжело, но к сожалению  здоровый жизни и вредные привычки просто не совместимы. Курение, алкоголь и наркотики непрерывно ведут человека к смерти, создавая иллюзию счастья. Это очень большая проблема в наше время, поэтому очень важно отстраниться от этого вируса 21 века и показать хороший пример для подрастающего поколения!</a:t>
            </a:r>
            <a:endParaRPr lang="ru-RU" dirty="0"/>
          </a:p>
        </p:txBody>
      </p:sp>
      <p:sp>
        <p:nvSpPr>
          <p:cNvPr id="4" name="Капля 3"/>
          <p:cNvSpPr/>
          <p:nvPr/>
        </p:nvSpPr>
        <p:spPr>
          <a:xfrm>
            <a:off x="5214942" y="1785926"/>
            <a:ext cx="3571900" cy="4500594"/>
          </a:xfrm>
          <a:prstGeom prst="teardrop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Личная гигиена!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428736"/>
            <a:ext cx="3257544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Необходимо соблюдать правила личной гигиены так как они взаимосвязаны со здоровьем . Выполнение элементарных правил гигиены спасет вас от ряда различных заболеваний и презрения обществом.</a:t>
            </a: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357158" y="1428736"/>
            <a:ext cx="4929222" cy="2428892"/>
          </a:xfrm>
          <a:prstGeom prst="foldedCorner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85720" y="4000504"/>
            <a:ext cx="5143536" cy="2714644"/>
          </a:xfrm>
          <a:prstGeom prst="flowChartAlternateProcess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314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Поток</vt:lpstr>
      <vt:lpstr>Бумажная</vt:lpstr>
      <vt:lpstr>Слайд 1</vt:lpstr>
      <vt:lpstr>Что такое здоровый образ жизни?</vt:lpstr>
      <vt:lpstr>10 принципов здорового образа жизни</vt:lpstr>
      <vt:lpstr>Всегда хорошо высыпайтесь. </vt:lpstr>
      <vt:lpstr>Зарядка! </vt:lpstr>
      <vt:lpstr>Режим питания! </vt:lpstr>
      <vt:lpstr>Избавьтесь от лишнего веса. </vt:lpstr>
      <vt:lpstr>Откажитесь от вредных привычек. </vt:lpstr>
      <vt:lpstr>Личная гигиена! </vt:lpstr>
      <vt:lpstr>Создайте режим дня. </vt:lpstr>
      <vt:lpstr>Спорт — залог красоты и здоровья. </vt:lpstr>
      <vt:lpstr>Закаляйся если хочешь быть здоров! </vt:lpstr>
      <vt:lpstr>Умейте управлять своими эмоциями и бороться со стрессом.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user</dc:creator>
  <cp:lastModifiedBy>user</cp:lastModifiedBy>
  <cp:revision>10</cp:revision>
  <dcterms:created xsi:type="dcterms:W3CDTF">2015-09-27T13:13:04Z</dcterms:created>
  <dcterms:modified xsi:type="dcterms:W3CDTF">2015-09-27T14:46:23Z</dcterms:modified>
</cp:coreProperties>
</file>