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266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C81CD-D59F-4BF2-A286-03D6A1BF18B1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E868A-D74B-46E4-954C-3F7E4B358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8827-AB82-42BA-9D65-0CEA862BA7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DE6-16E3-46D0-B2E3-577225D2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8827-AB82-42BA-9D65-0CEA862BA7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DE6-16E3-46D0-B2E3-577225D2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8827-AB82-42BA-9D65-0CEA862BA7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DE6-16E3-46D0-B2E3-577225D2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8827-AB82-42BA-9D65-0CEA862BA7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DE6-16E3-46D0-B2E3-577225D2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8827-AB82-42BA-9D65-0CEA862BA7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DE6-16E3-46D0-B2E3-577225D2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8827-AB82-42BA-9D65-0CEA862BA7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DE6-16E3-46D0-B2E3-577225D2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8827-AB82-42BA-9D65-0CEA862BA7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DE6-16E3-46D0-B2E3-577225D2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8827-AB82-42BA-9D65-0CEA862BA7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DE6-16E3-46D0-B2E3-577225D2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8827-AB82-42BA-9D65-0CEA862BA7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DE6-16E3-46D0-B2E3-577225D2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8827-AB82-42BA-9D65-0CEA862BA7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DE6-16E3-46D0-B2E3-577225D2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8827-AB82-42BA-9D65-0CEA862BA7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DE6-16E3-46D0-B2E3-577225D2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68827-AB82-42BA-9D65-0CEA862BA7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6DE6-16E3-46D0-B2E3-577225D2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3c11e_70bcad21_XL.jpg"/>
          <p:cNvPicPr>
            <a:picLocks noChangeAspect="1"/>
          </p:cNvPicPr>
          <p:nvPr/>
        </p:nvPicPr>
        <p:blipFill>
          <a:blip r:embed="rId2"/>
          <a:srcRect t="5398" r="61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огонь</a:t>
            </a:r>
            <a:endParaRPr lang="ru-RU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ownloads\769887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714908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3300"/>
                </a:solidFill>
              </a:rPr>
              <a:t>Не разводите</a:t>
            </a:r>
            <a:br>
              <a:rPr lang="ru-RU" sz="4800" b="1" dirty="0" smtClean="0">
                <a:solidFill>
                  <a:srgbClr val="FF3300"/>
                </a:solidFill>
              </a:rPr>
            </a:br>
            <a:r>
              <a:rPr lang="ru-RU" sz="4800" b="1" dirty="0" smtClean="0">
                <a:solidFill>
                  <a:srgbClr val="FF3300"/>
                </a:solidFill>
              </a:rPr>
              <a:t>костры в лесу!</a:t>
            </a:r>
            <a:endParaRPr lang="ru-RU" sz="4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ownloads\soobschestv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841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 оставляйте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включенными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электроприборы!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ownloads\post-7089-12571655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642918"/>
            <a:ext cx="5257808" cy="18573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Не прикасайся </a:t>
            </a:r>
            <a:b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к газовой плите!</a:t>
            </a:r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92895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Franklin Gothic Medium" pitchFamily="34" charset="0"/>
              </a:rPr>
              <a:t>Спасибо за внимание!</a:t>
            </a:r>
            <a:endParaRPr lang="ru-RU" sz="6600" b="1" dirty="0">
              <a:solidFill>
                <a:srgbClr val="0070C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00852"/>
          </a:xfrm>
          <a:solidFill>
            <a:srgbClr val="FFFF00"/>
          </a:solidFill>
          <a:ln w="31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8115328" cy="4571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шути с огнём</a:t>
            </a:r>
            <a:endParaRPr lang="ru-RU" sz="8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ownloads\1376231336_pozharnye-iz-za-pogodnyh-usloviy-ne-mogut-ostanovit-pozhar-na-televyshke-v-sevastopo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ownloads\1335227521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\Downloads\be13276e-545b-47a2-97a0-1a9a7fe45d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К\Downloads\1248006605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70" y="0"/>
            <a:ext cx="91338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К\Downloads\8c981f79-e885-402a-b11e-ebc798bb75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1512" y="0"/>
            <a:ext cx="91555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ПК\Downloads\leto-2013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К\Downloads\anypics.ru-476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643338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Ребята! Помните о том,</a:t>
            </a:r>
            <a:b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Что нельзя шутить с огнём.</a:t>
            </a:r>
            <a:b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Кто с огнём неосторожен,</a:t>
            </a:r>
            <a:b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У того пожар возможен.</a:t>
            </a:r>
            <a:endParaRPr lang="ru-RU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огонь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Ребята! Помните о том, Что нельзя шутить с огнём. Кто с огнём неосторожен, У того пожар возможен.</vt:lpstr>
      <vt:lpstr>Не разводите костры в лесу!</vt:lpstr>
      <vt:lpstr>Не оставляйте включенными  электроприборы!</vt:lpstr>
      <vt:lpstr>Не прикасайся  к газовой плите!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11</cp:revision>
  <dcterms:created xsi:type="dcterms:W3CDTF">2015-01-23T09:05:51Z</dcterms:created>
  <dcterms:modified xsi:type="dcterms:W3CDTF">2015-01-24T10:23:09Z</dcterms:modified>
</cp:coreProperties>
</file>