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62" r:id="rId5"/>
    <p:sldId id="264" r:id="rId6"/>
    <p:sldId id="265" r:id="rId7"/>
    <p:sldId id="267" r:id="rId8"/>
    <p:sldId id="269" r:id="rId9"/>
    <p:sldId id="270" r:id="rId10"/>
    <p:sldId id="27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0B98E-F642-46A2-92E2-52965AE30F32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DE68C-C6ED-4238-8B32-5F52507A0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1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E6F718A-478F-4ADC-9201-ACBEBA46B55D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05E7F-7ED6-4D0E-BDE9-75275AE4F7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05E7F-7ED6-4D0E-BDE9-75275AE4F7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05E7F-7ED6-4D0E-BDE9-75275AE4F7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05E7F-7ED6-4D0E-BDE9-75275AE4F7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05E7F-7ED6-4D0E-BDE9-75275AE4F7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405E7F-7ED6-4D0E-BDE9-75275AE4F7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6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2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3267-AD6F-4DE6-90FD-A01CDE71C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6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8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4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3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7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C3A0-4A34-4FF3-B9EF-9388F946A4D6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CAD7-A023-4E8B-A695-8E90CB342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587,451" TargetMode="External"/><Relationship Id="rId2" Type="http://schemas.openxmlformats.org/officeDocument/2006/relationships/hyperlink" Target="http://stranamasterov.ru/user/113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http://www.bu-magia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768927" y="4070792"/>
            <a:ext cx="439241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 smtClean="0"/>
              <a:t>Выполнила -</a:t>
            </a:r>
          </a:p>
          <a:p>
            <a:pPr algn="ctr" eaLnBrk="1" hangingPunct="1"/>
            <a:r>
              <a:rPr lang="ru-RU" altLang="ru-RU" sz="1600" dirty="0" smtClean="0"/>
              <a:t>Долгова Лариса Алексеевна</a:t>
            </a:r>
          </a:p>
          <a:p>
            <a:pPr algn="ctr" eaLnBrk="1" hangingPunct="1"/>
            <a:r>
              <a:rPr lang="ru-RU" altLang="ru-RU" sz="1600" dirty="0" smtClean="0"/>
              <a:t>Учитель начальных классов</a:t>
            </a:r>
          </a:p>
          <a:p>
            <a:pPr algn="ctr" eaLnBrk="1" hangingPunct="1"/>
            <a:r>
              <a:rPr lang="ru-RU" altLang="ru-RU" sz="1600" dirty="0" smtClean="0"/>
              <a:t>МБОУ «СОШ»</a:t>
            </a:r>
          </a:p>
          <a:p>
            <a:pPr algn="ctr" eaLnBrk="1" hangingPunct="1"/>
            <a:r>
              <a:rPr lang="ru-RU" altLang="ru-RU" sz="1600" dirty="0"/>
              <a:t>с</a:t>
            </a:r>
            <a:r>
              <a:rPr lang="ru-RU" altLang="ru-RU" sz="1600" dirty="0" smtClean="0"/>
              <a:t>. Объячево Республики Коми</a:t>
            </a:r>
          </a:p>
          <a:p>
            <a:pPr algn="ctr" eaLnBrk="1" hangingPunct="1"/>
            <a:r>
              <a:rPr lang="ru-RU" altLang="ru-RU" sz="1600" dirty="0" smtClean="0"/>
              <a:t>2014 г.</a:t>
            </a:r>
          </a:p>
          <a:p>
            <a:pPr algn="ctr" eaLnBrk="1" hangingPunct="1"/>
            <a:endParaRPr lang="ru-RU" altLang="ru-RU" sz="1600" dirty="0" smtClean="0"/>
          </a:p>
          <a:p>
            <a:pPr algn="ctr" eaLnBrk="1" hangingPunct="1"/>
            <a:r>
              <a:rPr lang="ru-RU" altLang="ru-RU" sz="1600" dirty="0" smtClean="0"/>
              <a:t>Часть3</a:t>
            </a:r>
          </a:p>
          <a:p>
            <a:pPr algn="ctr" eaLnBrk="1" hangingPunct="1"/>
            <a:endParaRPr lang="ru-RU" altLang="ru-RU" sz="2400" b="1" dirty="0"/>
          </a:p>
        </p:txBody>
      </p:sp>
      <p:pic>
        <p:nvPicPr>
          <p:cNvPr id="5" name="Picture 2" descr="http://i.mouososhsite.ru/u/pic/72/5bd8ba279c11e38bd5bc336f6b2996/-/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" y="6180112"/>
            <a:ext cx="9144000" cy="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s403223.vk.me/v403223803/6aad/gXVqpXf2u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3" y="439867"/>
            <a:ext cx="4602752" cy="498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4727796" y="440524"/>
            <a:ext cx="43924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altLang="ru-RU" sz="4800" b="1" dirty="0">
                <a:solidFill>
                  <a:srgbClr val="FF0000"/>
                </a:solidFill>
              </a:rPr>
              <a:t>Работа </a:t>
            </a:r>
            <a:endParaRPr lang="ru-RU" altLang="ru-RU" sz="48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4800" b="1" dirty="0" smtClean="0">
                <a:solidFill>
                  <a:srgbClr val="FF0000"/>
                </a:solidFill>
              </a:rPr>
              <a:t>с </a:t>
            </a:r>
            <a:r>
              <a:rPr lang="ru-RU" altLang="ru-RU" sz="4800" b="1" dirty="0">
                <a:solidFill>
                  <a:srgbClr val="FF0000"/>
                </a:solidFill>
              </a:rPr>
              <a:t>бумагой </a:t>
            </a:r>
            <a:endParaRPr lang="ru-RU" altLang="ru-RU" sz="48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4800" b="1" dirty="0" smtClean="0">
                <a:solidFill>
                  <a:srgbClr val="FF0000"/>
                </a:solidFill>
              </a:rPr>
              <a:t>в </a:t>
            </a:r>
            <a:r>
              <a:rPr lang="ru-RU" altLang="ru-RU" sz="4800" b="1" dirty="0">
                <a:solidFill>
                  <a:srgbClr val="FF0000"/>
                </a:solidFill>
              </a:rPr>
              <a:t>технике КВИЛЛИНГ»</a:t>
            </a:r>
          </a:p>
        </p:txBody>
      </p:sp>
    </p:spTree>
    <p:extLst>
      <p:ext uri="{BB962C8B-B14F-4D97-AF65-F5344CB8AC3E}">
        <p14:creationId xmlns:p14="http://schemas.microsoft.com/office/powerpoint/2010/main" val="3666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313"/>
            <a:ext cx="937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268760"/>
            <a:ext cx="5473700" cy="4536504"/>
          </a:xfrm>
        </p:spPr>
        <p:txBody>
          <a:bodyPr rtlCol="0">
            <a:noAutofit/>
          </a:bodyPr>
          <a:lstStyle/>
          <a:p>
            <a:r>
              <a:rPr lang="ru-RU" altLang="ru-RU" i="1" dirty="0">
                <a:solidFill>
                  <a:schemeClr val="tx1"/>
                </a:solidFill>
              </a:rPr>
              <a:t>Основа жизни  - труд! Везде! Всегда!</a:t>
            </a:r>
          </a:p>
          <a:p>
            <a:r>
              <a:rPr lang="ru-RU" altLang="ru-RU" i="1" dirty="0">
                <a:solidFill>
                  <a:schemeClr val="tx1"/>
                </a:solidFill>
              </a:rPr>
              <a:t>И радость к нам приходит от труда.</a:t>
            </a:r>
          </a:p>
          <a:p>
            <a:r>
              <a:rPr lang="ru-RU" altLang="ru-RU" i="1" dirty="0">
                <a:solidFill>
                  <a:schemeClr val="tx1"/>
                </a:solidFill>
              </a:rPr>
              <a:t>И светятся от вдохновения лица</a:t>
            </a:r>
          </a:p>
          <a:p>
            <a:r>
              <a:rPr lang="ru-RU" altLang="ru-RU" i="1" dirty="0">
                <a:solidFill>
                  <a:schemeClr val="tx1"/>
                </a:solidFill>
              </a:rPr>
              <a:t>Когда работа дружная вершится.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i="1" dirty="0">
                <a:solidFill>
                  <a:srgbClr val="B00000"/>
                </a:solidFill>
              </a:rPr>
              <a:t>Используемые ресурсы</a:t>
            </a:r>
            <a:r>
              <a:rPr lang="ru-RU" altLang="ru-RU" sz="3600" i="1" dirty="0">
                <a:solidFill>
                  <a:srgbClr val="B00000"/>
                </a:solidFill>
              </a:rPr>
              <a:t/>
            </a:r>
            <a:br>
              <a:rPr lang="ru-RU" altLang="ru-RU" sz="3600" i="1" dirty="0">
                <a:solidFill>
                  <a:srgbClr val="B0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72608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1. Ирина Богатова.Квиллинг.70 моделей и композиций. –М.: Мартин,2011-108.ил .</a:t>
            </a:r>
            <a:r>
              <a:rPr lang="ru-RU" altLang="ru-RU" sz="2400" dirty="0" err="1"/>
              <a:t>стр</a:t>
            </a:r>
            <a:r>
              <a:rPr lang="ru-RU" altLang="ru-RU" sz="2400" dirty="0"/>
              <a:t> 98</a:t>
            </a:r>
          </a:p>
          <a:p>
            <a:r>
              <a:rPr lang="ru-RU" altLang="ru-RU" sz="2400" dirty="0"/>
              <a:t>2.Курочкина Л.В., Щур Т.В.,</a:t>
            </a:r>
            <a:r>
              <a:rPr lang="ru-RU" altLang="ru-RU" sz="2400" dirty="0" err="1"/>
              <a:t>Ургард</a:t>
            </a:r>
            <a:r>
              <a:rPr lang="ru-RU" altLang="ru-RU" sz="2400" dirty="0"/>
              <a:t> А.А. Забавные </a:t>
            </a:r>
            <a:r>
              <a:rPr lang="ru-RU" altLang="ru-RU" sz="2400" dirty="0" err="1"/>
              <a:t>фигурки.Делаем</a:t>
            </a:r>
            <a:r>
              <a:rPr lang="ru-RU" altLang="ru-RU" sz="2400" dirty="0"/>
              <a:t> из </a:t>
            </a:r>
            <a:r>
              <a:rPr lang="ru-RU" altLang="ru-RU" sz="2400" dirty="0" err="1"/>
              <a:t>гофрокартона</a:t>
            </a:r>
            <a:r>
              <a:rPr lang="ru-RU" altLang="ru-RU" sz="2400" dirty="0"/>
              <a:t>.- М.:АСТ-ПРЕСС КНИГА,2012-96с.ил стр. 39</a:t>
            </a:r>
          </a:p>
          <a:p>
            <a:r>
              <a:rPr lang="ru-RU" altLang="ru-RU" sz="2400" dirty="0"/>
              <a:t>3. </a:t>
            </a:r>
            <a:r>
              <a:rPr lang="ru-RU" altLang="ru-RU" sz="2400" dirty="0">
                <a:hlinkClick r:id="rId2"/>
              </a:rPr>
              <a:t>http://stranamasterov.ru/user/11332</a:t>
            </a:r>
            <a:endParaRPr lang="en-US" altLang="ru-RU" sz="2400" dirty="0"/>
          </a:p>
          <a:p>
            <a:r>
              <a:rPr lang="en-US" altLang="ru-RU" sz="2400" dirty="0"/>
              <a:t>4. http:// paper-studio.ru/ gallery1.htm</a:t>
            </a:r>
          </a:p>
          <a:p>
            <a:r>
              <a:rPr lang="en-US" altLang="ru-RU" sz="2400" dirty="0"/>
              <a:t>5. </a:t>
            </a:r>
            <a:r>
              <a:rPr lang="ru-RU" altLang="ru-RU" sz="2400" dirty="0">
                <a:solidFill>
                  <a:srgbClr val="B00000"/>
                </a:solidFill>
                <a:hlinkClick r:id="rId3"/>
              </a:rPr>
              <a:t>http://stranamasterov.ru/taxonomy/term/587%2C451</a:t>
            </a:r>
            <a:endParaRPr lang="en-US" altLang="ru-RU" sz="2400" dirty="0">
              <a:solidFill>
                <a:srgbClr val="B00000"/>
              </a:solidFill>
            </a:endParaRPr>
          </a:p>
          <a:p>
            <a:r>
              <a:rPr lang="en-US" altLang="ru-RU" sz="2400" dirty="0">
                <a:solidFill>
                  <a:srgbClr val="B00000"/>
                </a:solidFill>
              </a:rPr>
              <a:t>6</a:t>
            </a:r>
            <a:r>
              <a:rPr lang="ru-RU" altLang="ru-RU" sz="2400" dirty="0">
                <a:solidFill>
                  <a:srgbClr val="B00000"/>
                </a:solidFill>
              </a:rPr>
              <a:t>. </a:t>
            </a:r>
            <a:r>
              <a:rPr lang="ru-RU" altLang="ru-RU" sz="2400" dirty="0">
                <a:solidFill>
                  <a:srgbClr val="B00000"/>
                </a:solidFill>
                <a:hlinkClick r:id="rId4"/>
              </a:rPr>
              <a:t>http://www.bu-magia.ru/</a:t>
            </a:r>
            <a:endParaRPr lang="ru-RU" altLang="ru-RU" sz="2400" dirty="0">
              <a:solidFill>
                <a:srgbClr val="B00000"/>
              </a:solidFill>
            </a:endParaRPr>
          </a:p>
          <a:p>
            <a:r>
              <a:rPr lang="ru-RU" altLang="ru-RU" sz="2400" dirty="0"/>
              <a:t>7. Анна Зайцева. Искусство </a:t>
            </a:r>
            <a:r>
              <a:rPr lang="ru-RU" altLang="ru-RU" sz="2400" dirty="0" err="1"/>
              <a:t>квиллинга</a:t>
            </a:r>
            <a:r>
              <a:rPr lang="ru-RU" altLang="ru-RU" sz="2400" dirty="0" smtClean="0"/>
              <a:t>.</a:t>
            </a:r>
          </a:p>
          <a:p>
            <a:pPr marL="0" indent="0">
              <a:buNone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     - </a:t>
            </a:r>
            <a:r>
              <a:rPr lang="ru-RU" altLang="ru-RU" sz="2400" dirty="0"/>
              <a:t>М.:Эксмо.2009.-64 с. : ил.</a:t>
            </a:r>
          </a:p>
          <a:p>
            <a:endParaRPr lang="ru-RU" dirty="0"/>
          </a:p>
        </p:txBody>
      </p:sp>
      <p:pic>
        <p:nvPicPr>
          <p:cNvPr id="4" name="Рисунок 10" descr="смайл (2)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7944" y="4263443"/>
            <a:ext cx="2559770" cy="2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8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77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800000"/>
                </a:solidFill>
              </a:rPr>
              <a:t>Материалы и инструменты</a:t>
            </a:r>
          </a:p>
        </p:txBody>
      </p:sp>
      <p:pic>
        <p:nvPicPr>
          <p:cNvPr id="6148" name="Picture 5" descr="quillingshop-quilling-paper-007-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7336"/>
            <a:ext cx="2303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2736850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Наборы полосок цветной бумаги</a:t>
            </a:r>
          </a:p>
          <a:p>
            <a:pPr algn="ctr"/>
            <a:r>
              <a:rPr lang="ru-RU" sz="1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разной цветовой гаммы</a:t>
            </a:r>
          </a:p>
          <a:p>
            <a:pPr algn="ctr"/>
            <a:r>
              <a:rPr lang="ru-RU" sz="1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шириной 3мм,7мм,9мм;</a:t>
            </a:r>
          </a:p>
        </p:txBody>
      </p:sp>
      <p:pic>
        <p:nvPicPr>
          <p:cNvPr id="6150" name="Picture 7" descr="qwinst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8" y="2129692"/>
            <a:ext cx="1760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iCAH6XM2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8780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qwinst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4255653"/>
            <a:ext cx="15113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qwinstr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3" y="3070895"/>
            <a:ext cx="2087563" cy="10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as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10810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WordArt 12"/>
          <p:cNvSpPr>
            <a:spLocks noChangeArrowheads="1" noChangeShapeType="1" noTextEdit="1"/>
          </p:cNvSpPr>
          <p:nvPr/>
        </p:nvSpPr>
        <p:spPr bwMode="auto">
          <a:xfrm>
            <a:off x="1908175" y="2924175"/>
            <a:ext cx="2484438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Инструмент для </a:t>
            </a:r>
            <a:r>
              <a:rPr lang="ru-RU" sz="1600" kern="10" dirty="0" err="1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квиллинга</a:t>
            </a:r>
            <a:endParaRPr lang="ru-RU" sz="1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16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 раздвоенным концом</a:t>
            </a:r>
          </a:p>
        </p:txBody>
      </p:sp>
      <p:sp>
        <p:nvSpPr>
          <p:cNvPr id="6156" name="WordArt 13"/>
          <p:cNvSpPr>
            <a:spLocks noChangeArrowheads="1" noChangeShapeType="1" noTextEdit="1"/>
          </p:cNvSpPr>
          <p:nvPr/>
        </p:nvSpPr>
        <p:spPr bwMode="auto">
          <a:xfrm>
            <a:off x="2124075" y="5013325"/>
            <a:ext cx="7461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Ножницы</a:t>
            </a:r>
          </a:p>
        </p:txBody>
      </p:sp>
      <p:sp>
        <p:nvSpPr>
          <p:cNvPr id="6157" name="WordArt 14"/>
          <p:cNvSpPr>
            <a:spLocks noChangeArrowheads="1" noChangeShapeType="1" noTextEdit="1"/>
          </p:cNvSpPr>
          <p:nvPr/>
        </p:nvSpPr>
        <p:spPr bwMode="auto">
          <a:xfrm>
            <a:off x="6732588" y="1484313"/>
            <a:ext cx="1120775" cy="258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Зубочистки</a:t>
            </a:r>
          </a:p>
        </p:txBody>
      </p:sp>
      <p:sp>
        <p:nvSpPr>
          <p:cNvPr id="6158" name="WordArt 15"/>
          <p:cNvSpPr>
            <a:spLocks noChangeArrowheads="1" noChangeShapeType="1" noTextEdit="1"/>
          </p:cNvSpPr>
          <p:nvPr/>
        </p:nvSpPr>
        <p:spPr bwMode="auto">
          <a:xfrm>
            <a:off x="6567937" y="2920589"/>
            <a:ext cx="2378075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Трафарет с окружностями</a:t>
            </a:r>
          </a:p>
          <a:p>
            <a:pPr algn="ctr"/>
            <a:r>
              <a:rPr lang="ru-RU" sz="16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разного диаметра</a:t>
            </a:r>
          </a:p>
        </p:txBody>
      </p:sp>
      <p:sp>
        <p:nvSpPr>
          <p:cNvPr id="6159" name="WordArt 16"/>
          <p:cNvSpPr>
            <a:spLocks noChangeArrowheads="1" noChangeShapeType="1" noTextEdit="1"/>
          </p:cNvSpPr>
          <p:nvPr/>
        </p:nvSpPr>
        <p:spPr bwMode="auto">
          <a:xfrm>
            <a:off x="6588125" y="5229225"/>
            <a:ext cx="427038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Клей</a:t>
            </a:r>
          </a:p>
        </p:txBody>
      </p:sp>
      <p:pic>
        <p:nvPicPr>
          <p:cNvPr id="16" name="Picture 2" descr="http://i.mouososhsite.ru/u/pic/72/5bd8ba279c11e38bd5bc336f6b2996/-/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" y="6180112"/>
            <a:ext cx="9144000" cy="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2" cstate="print"/>
          <a:srcRect l="5884" t="6793" r="6946" b="8176"/>
          <a:stretch/>
        </p:blipFill>
        <p:spPr bwMode="auto">
          <a:xfrm>
            <a:off x="0" y="-4313"/>
            <a:ext cx="937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4eab6b09ac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765144" cy="384560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58112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Отгадайте:</a:t>
            </a:r>
          </a:p>
          <a:p>
            <a:r>
              <a:rPr lang="ru-RU" sz="2400" dirty="0" smtClean="0"/>
              <a:t>- Стоит в саду кудряшка – белая рубашка,</a:t>
            </a:r>
          </a:p>
          <a:p>
            <a:r>
              <a:rPr lang="ru-RU" sz="2400" dirty="0" smtClean="0"/>
              <a:t>Сердечко золотое. Что это такое?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06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3" cstate="print"/>
          <a:srcRect l="5884" t="6793" r="6946" b="8176"/>
          <a:stretch/>
        </p:blipFill>
        <p:spPr bwMode="auto">
          <a:xfrm>
            <a:off x="0" y="-4313"/>
            <a:ext cx="937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836713"/>
            <a:ext cx="3816424" cy="48020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5400" dirty="0" smtClean="0">
                <a:solidFill>
                  <a:srgbClr val="FF0000"/>
                </a:solidFill>
              </a:rPr>
              <a:t>Ромашка</a:t>
            </a:r>
          </a:p>
          <a:p>
            <a:endParaRPr lang="ru-RU" sz="2400" kern="10" dirty="0" smtClean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ru-RU" sz="24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sz="24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Скажи </a:t>
            </a:r>
            <a:r>
              <a:rPr lang="ru-RU" sz="2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мне - и я забуду,</a:t>
            </a:r>
          </a:p>
          <a:p>
            <a:r>
              <a:rPr lang="ru-RU" sz="2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Покажи мне - и я запомню,</a:t>
            </a:r>
          </a:p>
          <a:p>
            <a:r>
              <a:rPr lang="ru-RU" sz="2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Дай мне сделать </a:t>
            </a:r>
            <a:r>
              <a:rPr lang="ru-RU" sz="24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</a:p>
          <a:p>
            <a:r>
              <a:rPr lang="ru-RU" sz="24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</a:t>
            </a:r>
            <a:r>
              <a:rPr lang="ru-RU" sz="2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пойму.</a:t>
            </a:r>
          </a:p>
          <a:p>
            <a:r>
              <a:rPr lang="ru-RU" sz="2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</a:t>
            </a:r>
            <a:endParaRPr lang="ru-RU" altLang="ru-RU" sz="4000" dirty="0" smtClean="0">
              <a:solidFill>
                <a:srgbClr val="800000"/>
              </a:solidFill>
            </a:endParaRPr>
          </a:p>
          <a:p>
            <a:pPr>
              <a:defRPr/>
            </a:pP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7" descr="IMG_48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146371" cy="27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3" cstate="print"/>
          <a:srcRect l="5884" t="6793" r="6946" b="8176"/>
          <a:stretch/>
        </p:blipFill>
        <p:spPr bwMode="auto">
          <a:xfrm>
            <a:off x="0" y="-4313"/>
            <a:ext cx="937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8761" y="620689"/>
            <a:ext cx="4077655" cy="4536504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altLang="ru-RU" sz="5700" dirty="0">
                <a:solidFill>
                  <a:srgbClr val="FF0000"/>
                </a:solidFill>
              </a:rPr>
              <a:t>Создаем </a:t>
            </a:r>
            <a:r>
              <a:rPr lang="ru-RU" altLang="ru-RU" sz="5700" dirty="0" smtClean="0">
                <a:solidFill>
                  <a:srgbClr val="FF0000"/>
                </a:solidFill>
              </a:rPr>
              <a:t>лепестки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600" dirty="0">
                <a:solidFill>
                  <a:schemeClr val="tx1"/>
                </a:solidFill>
              </a:rPr>
              <a:t>Белую полоску вставляем в щель инструмента и накручиваем. </a:t>
            </a:r>
          </a:p>
          <a:p>
            <a:endParaRPr lang="ru-RU" altLang="ru-RU" sz="3600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600" dirty="0">
                <a:solidFill>
                  <a:schemeClr val="tx1"/>
                </a:solidFill>
              </a:rPr>
              <a:t>Аккуратно снимаем и примеряем в отверстие диаметром 14 мм.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altLang="ru-RU" sz="3600" dirty="0">
                <a:solidFill>
                  <a:schemeClr val="tx1"/>
                </a:solidFill>
              </a:rPr>
              <a:t>Подклеиваем край спиральки.</a:t>
            </a:r>
          </a:p>
          <a:p>
            <a:pPr>
              <a:defRPr/>
            </a:pP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39853"/>
            <a:ext cx="2907121" cy="22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IMG_16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3573016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764704"/>
            <a:ext cx="316865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3528342" cy="144016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То же повторяем с оставшимися </a:t>
            </a:r>
            <a:r>
              <a:rPr lang="ru-RU" altLang="ru-RU" sz="2800" dirty="0" smtClean="0">
                <a:solidFill>
                  <a:schemeClr val="tx1"/>
                </a:solidFill>
              </a:rPr>
              <a:t>11 </a:t>
            </a:r>
            <a:r>
              <a:rPr lang="ru-RU" altLang="ru-RU" sz="2800" dirty="0">
                <a:solidFill>
                  <a:schemeClr val="tx1"/>
                </a:solidFill>
              </a:rPr>
              <a:t>полосками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401" y="2852936"/>
            <a:ext cx="3600450" cy="2701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76470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/>
              <a:t>Берем спираль и сжимаем с одного края в виде капли</a:t>
            </a:r>
          </a:p>
        </p:txBody>
      </p:sp>
    </p:spTree>
    <p:extLst>
      <p:ext uri="{BB962C8B-B14F-4D97-AF65-F5344CB8AC3E}">
        <p14:creationId xmlns:p14="http://schemas.microsoft.com/office/powerpoint/2010/main" val="35696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800000"/>
                </a:solidFill>
              </a:rPr>
              <a:t>Собираем ромашку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5242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Берем круг. Наклеиваем 4 базовых лепестка острым концом по направлению к центру</a:t>
            </a:r>
          </a:p>
          <a:p>
            <a:endParaRPr lang="ru-RU" dirty="0"/>
          </a:p>
        </p:txBody>
      </p:sp>
      <p:pic>
        <p:nvPicPr>
          <p:cNvPr id="7" name="Picture 8" descr="IMG_1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580385"/>
            <a:ext cx="3312368" cy="2833133"/>
          </a:xfrm>
          <a:prstGeom prst="rect">
            <a:avLst/>
          </a:prstGeom>
          <a:noFill/>
        </p:spPr>
      </p:pic>
      <p:pic>
        <p:nvPicPr>
          <p:cNvPr id="6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3" cstate="print"/>
          <a:srcRect l="5884" t="6793" r="6946" b="8176"/>
          <a:stretch/>
        </p:blipFill>
        <p:spPr bwMode="auto">
          <a:xfrm>
            <a:off x="0" y="-4313"/>
            <a:ext cx="937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0885" y="1484784"/>
            <a:ext cx="3101435" cy="4464496"/>
          </a:xfrm>
        </p:spPr>
        <p:txBody>
          <a:bodyPr rtlCol="0"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</a:rPr>
              <a:t>Приклеиваем остальные лепестки между базовыми.</a:t>
            </a:r>
          </a:p>
          <a:p>
            <a:endParaRPr lang="ru-RU" altLang="ru-RU" sz="2800" dirty="0">
              <a:solidFill>
                <a:schemeClr val="tx1"/>
              </a:solidFill>
            </a:endParaRPr>
          </a:p>
          <a:p>
            <a:endParaRPr lang="ru-RU" altLang="ru-RU" sz="2800" dirty="0" smtClean="0">
              <a:solidFill>
                <a:schemeClr val="tx1"/>
              </a:solidFill>
            </a:endParaRPr>
          </a:p>
          <a:p>
            <a:r>
              <a:rPr lang="ru-RU" altLang="ru-RU" sz="2800" dirty="0" smtClean="0">
                <a:solidFill>
                  <a:schemeClr val="tx1"/>
                </a:solidFill>
              </a:rPr>
              <a:t>Приклеиваем </a:t>
            </a:r>
            <a:r>
              <a:rPr lang="ru-RU" altLang="ru-RU" sz="2800" dirty="0">
                <a:solidFill>
                  <a:schemeClr val="tx1"/>
                </a:solidFill>
              </a:rPr>
              <a:t>желтую середину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9" descr="фот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052736"/>
            <a:ext cx="2160240" cy="1620179"/>
          </a:xfrm>
          <a:prstGeom prst="rect">
            <a:avLst/>
          </a:prstGeom>
        </p:spPr>
      </p:pic>
      <p:pic>
        <p:nvPicPr>
          <p:cNvPr id="5" name="Picture 7" descr="IMG_4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672915"/>
            <a:ext cx="2209722" cy="1656184"/>
          </a:xfrm>
          <a:prstGeom prst="rect">
            <a:avLst/>
          </a:prstGeom>
        </p:spPr>
      </p:pic>
      <p:pic>
        <p:nvPicPr>
          <p:cNvPr id="6" name="Picture 10" descr="IMG_16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53738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Френдак\Desktop\0b2e182eecf29fd551e18087524f2a78.jpeg"/>
          <p:cNvPicPr>
            <a:picLocks noChangeAspect="1" noChangeArrowheads="1"/>
          </p:cNvPicPr>
          <p:nvPr/>
        </p:nvPicPr>
        <p:blipFill rotWithShape="1">
          <a:blip r:embed="rId3" cstate="print"/>
          <a:srcRect l="5884" t="6793" r="6946" b="8176"/>
          <a:stretch/>
        </p:blipFill>
        <p:spPr bwMode="auto">
          <a:xfrm>
            <a:off x="-523660" y="-387424"/>
            <a:ext cx="10352244" cy="75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2809" y="188641"/>
            <a:ext cx="3811639" cy="432048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4800" dirty="0">
                <a:solidFill>
                  <a:srgbClr val="B00000"/>
                </a:solidFill>
              </a:rPr>
              <a:t>Вот и ромашка</a:t>
            </a:r>
            <a:r>
              <a:rPr lang="ru-RU" altLang="ru-RU" sz="4800" dirty="0" smtClean="0">
                <a:solidFill>
                  <a:srgbClr val="B00000"/>
                </a:solidFill>
              </a:rPr>
              <a:t>!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tx1"/>
                </a:solidFill>
              </a:rPr>
              <a:t>Из </a:t>
            </a:r>
            <a:r>
              <a:rPr lang="ru-RU" altLang="ru-RU" dirty="0">
                <a:solidFill>
                  <a:schemeClr val="tx1"/>
                </a:solidFill>
              </a:rPr>
              <a:t>готового цветка и листьев создаем композицию 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8050"/>
            <a:ext cx="3895311" cy="27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_48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13" y="4283231"/>
            <a:ext cx="2441498" cy="216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291</Words>
  <Application>Microsoft Office PowerPoint</Application>
  <PresentationFormat>Экран (4:3)</PresentationFormat>
  <Paragraphs>68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Материалы и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Собираем ромашку</vt:lpstr>
      <vt:lpstr>Презентация PowerPoint</vt:lpstr>
      <vt:lpstr>Презентация PowerPoint</vt:lpstr>
      <vt:lpstr>Презентация PowerPoint</vt:lpstr>
      <vt:lpstr>Используемые ресурсы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</cp:revision>
  <dcterms:created xsi:type="dcterms:W3CDTF">2015-10-06T18:43:05Z</dcterms:created>
  <dcterms:modified xsi:type="dcterms:W3CDTF">2015-10-06T20:38:04Z</dcterms:modified>
</cp:coreProperties>
</file>