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6BA39D-6828-4D29-9444-0CA58EF85BD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7779C1-65C4-452A-A44D-1CBBEA8C4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5000660"/>
          </a:xfrm>
        </p:spPr>
        <p:txBody>
          <a:bodyPr>
            <a:noAutofit/>
          </a:bodyPr>
          <a:lstStyle/>
          <a:p>
            <a:pPr algn="ctr"/>
            <a:r>
              <a:rPr lang="ru-RU" sz="6600" i="1" dirty="0" smtClean="0">
                <a:solidFill>
                  <a:srgbClr val="E553DE"/>
                </a:solidFill>
              </a:rPr>
              <a:t>Классный час </a:t>
            </a:r>
            <a:br>
              <a:rPr lang="ru-RU" sz="6600" i="1" dirty="0" smtClean="0">
                <a:solidFill>
                  <a:srgbClr val="E553DE"/>
                </a:solidFill>
              </a:rPr>
            </a:br>
            <a:r>
              <a:rPr lang="ru-RU" sz="6600" i="1" dirty="0" smtClean="0"/>
              <a:t>«В какие игры играли наши бабушки и дедушки?»</a:t>
            </a:r>
            <a:endParaRPr lang="ru-RU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работы для проведения классного часа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7772400" cy="4572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Побеседовать с бабушками, прабабушками. Выяснить, во что играли они, когда были маленькими, как выглядели их игрушки.</a:t>
            </a:r>
          </a:p>
          <a:p>
            <a:r>
              <a:rPr lang="ru-RU" sz="3200" dirty="0" smtClean="0"/>
              <a:t>Рисование игр и игрушек.</a:t>
            </a:r>
          </a:p>
          <a:p>
            <a:r>
              <a:rPr lang="ru-RU" sz="3200" dirty="0" smtClean="0"/>
              <a:t>Разучивание игр на переменках.</a:t>
            </a:r>
          </a:p>
          <a:p>
            <a:r>
              <a:rPr lang="ru-RU" sz="3200" dirty="0" smtClean="0"/>
              <a:t>Проведение классного часа «Играй с нами. Играй, как мы. Играй лучше нас».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 какие игры играли наши бабушки и дедушки, прабабушки и прадедушки?</a:t>
            </a: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292895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142984"/>
            <a:ext cx="292895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Лена\Desktop\Презентация\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500438"/>
            <a:ext cx="4429156" cy="30003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4414" y="5643578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Салочки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715272" y="2071678"/>
            <a:ext cx="1210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Прятки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6396335"/>
            <a:ext cx="3018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Катание яиц на пасху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Игра «Катание яиц»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sz="2400" b="1" i="1" dirty="0" smtClean="0"/>
              <a:t>Для игры нужно </a:t>
            </a:r>
            <a:r>
              <a:rPr lang="ru-RU" sz="2400" i="1" dirty="0" smtClean="0"/>
              <a:t>2 и более игроков. Перед началом игры яйца делятся поровну между игроками, и определяется очередность (обычно считалкой или жребием)</a:t>
            </a:r>
            <a:br>
              <a:rPr lang="ru-RU" sz="2400" i="1" dirty="0" smtClean="0"/>
            </a:br>
            <a:r>
              <a:rPr lang="ru-RU" sz="2400" i="1" dirty="0" smtClean="0"/>
              <a:t>Первый игрок просто скатывает свое яйцо с горки. </a:t>
            </a:r>
          </a:p>
          <a:p>
            <a:pPr>
              <a:buNone/>
            </a:pPr>
            <a:r>
              <a:rPr lang="ru-RU" sz="2400" b="1" i="1" dirty="0" smtClean="0"/>
              <a:t>    Задача каждого </a:t>
            </a:r>
            <a:r>
              <a:rPr lang="ru-RU" sz="2400" i="1" dirty="0" smtClean="0"/>
              <a:t>следующего игрока – постараться скатить свое яйцо таким образом, чтобы оно задело или стукнуло любое яйцо, которое лежит на игровом поле. Если игрок попадает своим яйцом в цель, то забирает себе все сбитые яйца и продолжает катать дальше, если нет – яйцо также как и другие остается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на </a:t>
            </a:r>
            <a:r>
              <a:rPr lang="ru-RU" sz="2400" i="1" dirty="0" smtClean="0"/>
              <a:t>игровом поле, а ход переходит </a:t>
            </a:r>
            <a:r>
              <a:rPr lang="ru-RU" sz="2400" i="1" dirty="0" smtClean="0"/>
              <a:t>следующему</a:t>
            </a:r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игроку. </a:t>
            </a:r>
            <a:r>
              <a:rPr lang="ru-RU" sz="2400" b="1" i="1" dirty="0" smtClean="0"/>
              <a:t>Цель </a:t>
            </a:r>
            <a:r>
              <a:rPr lang="ru-RU" sz="2400" b="1" i="1" dirty="0" smtClean="0"/>
              <a:t>игры </a:t>
            </a:r>
            <a:r>
              <a:rPr lang="ru-RU" sz="2400" i="1" dirty="0" smtClean="0"/>
              <a:t>– набрать наибольшее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количество </a:t>
            </a:r>
            <a:r>
              <a:rPr lang="ru-RU" sz="2400" i="1" dirty="0" smtClean="0"/>
              <a:t>яиц.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Лена\Desktop\Презентация\1270284963_pas_ha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500570"/>
            <a:ext cx="1928794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«Лапта»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     </a:t>
            </a:r>
            <a:r>
              <a:rPr lang="ru-RU" sz="1800" b="1" dirty="0" smtClean="0"/>
              <a:t>Местом для игры </a:t>
            </a:r>
            <a:r>
              <a:rPr lang="ru-RU" sz="1800" dirty="0" smtClean="0"/>
              <a:t>может служить любая ровная площадка . Площадка делится двумя поперечными параллельными линиями. Площадка между линиями называется полем. За одной чертой отводится место для "города" (или "дома"), а за другой - для кона. </a:t>
            </a:r>
          </a:p>
          <a:p>
            <a:pPr>
              <a:buNone/>
            </a:pPr>
            <a:r>
              <a:rPr lang="ru-RU" sz="1800" dirty="0" smtClean="0"/>
              <a:t>            </a:t>
            </a:r>
            <a:r>
              <a:rPr lang="ru-RU" sz="1800" b="1" dirty="0" smtClean="0"/>
              <a:t>Принадлежности игры</a:t>
            </a:r>
            <a:r>
              <a:rPr lang="ru-RU" sz="1800" dirty="0" smtClean="0"/>
              <a:t>: небольшой резиновый или теннисный мяч и лапта (бита) - круглая палка . </a:t>
            </a:r>
          </a:p>
          <a:p>
            <a:pPr>
              <a:buNone/>
            </a:pPr>
            <a:r>
              <a:rPr lang="ru-RU" sz="1800" dirty="0" smtClean="0"/>
              <a:t>            </a:t>
            </a:r>
            <a:r>
              <a:rPr lang="ru-RU" sz="1800" b="1" dirty="0" smtClean="0"/>
              <a:t>Правила игры. </a:t>
            </a:r>
            <a:r>
              <a:rPr lang="ru-RU" sz="1800" dirty="0" smtClean="0"/>
              <a:t>Участники игры делятся на две равные по количеству игроков команды - от 5 до 10 человек в каждой. По жребию одна из команд располагается за линией "города" и называется бьющей командой, а другая - водящая - размещается на поле. Один из игроков бьющей команды - "метальщик" - становится на линию "города" и бьет лаптой по мячу, подбрасываемому одним из игроков водящей команды - "подавальщиком". После удачного удара "метальщик", оставив биту, бежит через поле за линию кона и, если успевает, то обратно в черту "города". В это время игроки водящей команды, овладев мячом, стараются попасть им в бегущего. Возвратившись благополучно в свой "город", игрок приобретает право опять бить по мячу. Если в момент перебежки игрок окажется "запятнанным", то все игроки водящей команды бегут в "город", и команды меняются ролями. Пока водящие бегут в "город", бьющая команда, в свою очередь, имеет возможность отыграться, "запятнав" одного из противников. Победителем считается команда, набравшая большее количество очков.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«Горелки»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Руси очень любила играть в </a:t>
            </a:r>
            <a:r>
              <a:rPr lang="ru-RU" b="1" dirty="0" smtClean="0"/>
              <a:t>горелки</a:t>
            </a:r>
            <a:r>
              <a:rPr lang="ru-RU" dirty="0" smtClean="0"/>
              <a:t>. По всей видимости, в давние времена эта игра обставлялась огнями - отсюда и пошло название. </a:t>
            </a:r>
          </a:p>
          <a:p>
            <a:r>
              <a:rPr lang="ru-RU" dirty="0" err="1" smtClean="0"/>
              <a:t>Горельщик</a:t>
            </a:r>
            <a:r>
              <a:rPr lang="ru-RU" dirty="0" smtClean="0"/>
              <a:t> становится впереди пар, спиной к играющим, и говорит: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                                  Гори-гори ясно, </a:t>
            </a:r>
            <a:br>
              <a:rPr lang="ru-RU" i="1" dirty="0" smtClean="0"/>
            </a:br>
            <a:r>
              <a:rPr lang="ru-RU" i="1" dirty="0" smtClean="0"/>
              <a:t>                                 Чтобы не погасло. </a:t>
            </a:r>
            <a:br>
              <a:rPr lang="ru-RU" i="1" dirty="0" smtClean="0"/>
            </a:br>
            <a:r>
              <a:rPr lang="ru-RU" i="1" dirty="0" smtClean="0"/>
              <a:t>                                 И раз, и два, и три. </a:t>
            </a:r>
            <a:br>
              <a:rPr lang="ru-RU" i="1" dirty="0" smtClean="0"/>
            </a:br>
            <a:r>
              <a:rPr lang="ru-RU" i="1" dirty="0" smtClean="0"/>
              <a:t>                                 Последняя пара, беги!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На слово "беги" пара, стоящая последней, обегает колонну и встает впереди. Водящий же должен постараться опередить одного из бегущих и занять его место. Тот, кому не хватило места, становится водящим и "горит". Вместо слов "последняя пара" водящий может произнести: "четвертая пара" или "вторая пара". Поэтому всем играющим надо быть очень внимательными и помнить, какими по счету они стоят в колонне.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«Красочки»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Среди играющих в </a:t>
            </a:r>
            <a:r>
              <a:rPr lang="ru-RU" b="1" dirty="0" err="1" smtClean="0"/>
              <a:t>красочки</a:t>
            </a:r>
            <a:r>
              <a:rPr lang="ru-RU" b="1" dirty="0" smtClean="0"/>
              <a:t> </a:t>
            </a:r>
            <a:r>
              <a:rPr lang="ru-RU" dirty="0" smtClean="0"/>
              <a:t>выбирается водящий - "монах" и ведущий - "продавец". Все остальные игроки загадывают втайне от "монаха" цвета, причем цвета не должны повторяться. </a:t>
            </a:r>
          </a:p>
          <a:p>
            <a:r>
              <a:rPr lang="ru-RU" dirty="0" smtClean="0"/>
              <a:t>Игра начинается с того, что водящий приходит в "магазин" и говорит: "Я, монах, в синих штанах, пришел к вам за </a:t>
            </a:r>
            <a:r>
              <a:rPr lang="ru-RU" dirty="0" err="1" smtClean="0"/>
              <a:t>красочкой</a:t>
            </a:r>
            <a:r>
              <a:rPr lang="ru-RU" dirty="0" smtClean="0"/>
              <a:t>". Продавец: "За какой?". Монах (называет любой цвет): "За голубой". </a:t>
            </a:r>
          </a:p>
          <a:p>
            <a:r>
              <a:rPr lang="ru-RU" dirty="0" smtClean="0"/>
              <a:t>Если такой краски нет, то продавец говорит: "Иди по голубой дорожке, найдешь голубые сапожки, поноси да назад принеси!" "Монах" начинает игру сначала. Если названная краска есть, то игрок, загадавший этот цвет, пытается убежать от "монаха", а тот его догоняет. Если догнал - "</a:t>
            </a:r>
            <a:r>
              <a:rPr lang="ru-RU" dirty="0" err="1" smtClean="0"/>
              <a:t>красочкой</a:t>
            </a:r>
            <a:r>
              <a:rPr lang="ru-RU" dirty="0" smtClean="0"/>
              <a:t>" становится водящий, если нет - игра начинается сначала.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Как выглядели игрушки наших прабабушек и прадедушек?</a:t>
            </a:r>
            <a:endParaRPr lang="ru-RU" sz="2800" dirty="0"/>
          </a:p>
        </p:txBody>
      </p:sp>
      <p:pic>
        <p:nvPicPr>
          <p:cNvPr id="6" name="Рисунок 5" descr="C:\Users\Лена\Desktop\Презентация\42051291_image123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71612"/>
            <a:ext cx="3071834" cy="2928958"/>
          </a:xfrm>
          <a:prstGeom prst="rect">
            <a:avLst/>
          </a:prstGeom>
          <a:noFill/>
        </p:spPr>
      </p:pic>
      <p:pic>
        <p:nvPicPr>
          <p:cNvPr id="1028" name="Picture 4" descr="http://www.belovo42.ru/files/belovo42/Image/new%20year/toys/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936028"/>
            <a:ext cx="1960576" cy="2921972"/>
          </a:xfrm>
          <a:prstGeom prst="rect">
            <a:avLst/>
          </a:prstGeom>
          <a:noFill/>
        </p:spPr>
      </p:pic>
      <p:pic>
        <p:nvPicPr>
          <p:cNvPr id="1030" name="Picture 6" descr="http://artyx.ru/books/item/f00/s00/z0000035/pic/0001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2928934"/>
            <a:ext cx="2857520" cy="1771663"/>
          </a:xfrm>
          <a:prstGeom prst="rect">
            <a:avLst/>
          </a:prstGeom>
          <a:noFill/>
        </p:spPr>
      </p:pic>
      <p:pic>
        <p:nvPicPr>
          <p:cNvPr id="10" name="Содержимое 9" descr="http://f12.ifotki.info/org/e145d7da44d0e16b7832f9c525fcd4b6bc81d6140021094.jpg"/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645244"/>
            <a:ext cx="4338646" cy="221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img1.liveinternet.ru/images/attach/c/6/89/800/89800525_13962175antiquetoysoriginalhanddrawncollecti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500174"/>
            <a:ext cx="2322533" cy="2322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</TotalTime>
  <Words>569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Классный час  «В какие игры играли наши бабушки и дедушки?»</vt:lpstr>
      <vt:lpstr>План работы для проведения классного часа</vt:lpstr>
      <vt:lpstr>В какие игры играли наши бабушки и дедушки, прабабушки и прадедушки?</vt:lpstr>
      <vt:lpstr>Игра «Катание яиц»</vt:lpstr>
      <vt:lpstr>«Лапта» </vt:lpstr>
      <vt:lpstr>«Горелки» </vt:lpstr>
      <vt:lpstr>«Красочки»</vt:lpstr>
      <vt:lpstr>Как выглядели игрушки наших прабабушек и прадедушек?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какие игры играли наши бабушки и дедушки?</dc:title>
  <dc:creator>АНЯ</dc:creator>
  <cp:lastModifiedBy>дом</cp:lastModifiedBy>
  <cp:revision>23</cp:revision>
  <dcterms:created xsi:type="dcterms:W3CDTF">2011-12-15T17:05:31Z</dcterms:created>
  <dcterms:modified xsi:type="dcterms:W3CDTF">2015-10-11T19:34:09Z</dcterms:modified>
</cp:coreProperties>
</file>