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8" r:id="rId10"/>
    <p:sldId id="269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75496-7140-4CC7-82B7-AD78CB7F8954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B780B-922E-438E-B44F-02FFE99EC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2EC-56F4-43CB-87E3-DD12BBA552BF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02534-1BC8-4EE2-A9C0-68443514D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4B54B-9C3D-4F25-952C-828558D5D8FF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CE61-27DD-4B6C-A8EB-AA1083B82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06C191-4AA9-4145-8BDE-AA0616990266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33057A-F233-48EA-8D60-31BCE8268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0C88F-BD85-469D-9F65-6835B0322CAC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B977-333E-4152-A762-732524DF8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742D0-FA11-41BC-9024-E87CACCE6C8C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7D070-8BB5-4F76-BC34-B8A00781E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E182-107F-49B6-84D8-4FFB214EDD77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95BBF-EEC3-4723-B9D6-4DFBAF0AF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8C131F-4449-405D-B668-2FB6D47FE7EA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D18360-5C01-4591-8220-217BC0B5D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04FFA-AF31-4783-A112-02685D971EA0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ACD3D-B2E7-424B-8D69-59F452B1A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12E2ED-ABAD-4CA8-8F96-3216A57DCF28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F601EF-387B-4ED1-9A6F-B9262F47A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676191-CBFA-49AF-B257-AD1556CE29A2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75FD9A-D6FE-4275-A134-8B171C01C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D7BDBB-8A43-4CD7-82DF-2E7AD8D5C366}" type="datetimeFigureOut">
              <a:rPr lang="ru-RU"/>
              <a:pPr>
                <a:defRPr/>
              </a:pPr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A119A2-D989-4F65-AA00-5D40C0485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835150" y="908050"/>
            <a:ext cx="6623050" cy="2016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800" cap="none" smtClean="0">
                <a:latin typeface="Arial" charset="0"/>
              </a:rPr>
              <a:t>Совместная деятельность педагога с детьми по экспериментированию «Воздух»</a:t>
            </a:r>
            <a:endParaRPr lang="ru-RU" sz="2800" cap="none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175" y="4941888"/>
            <a:ext cx="5076825" cy="1582737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err="1" smtClean="0"/>
              <a:t>Клецина</a:t>
            </a:r>
            <a:r>
              <a:rPr lang="ru-RU" sz="3200" dirty="0" smtClean="0"/>
              <a:t> Е.А.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/>
              <a:t>Воспитатель</a:t>
            </a:r>
            <a:r>
              <a:rPr lang="ru-RU" sz="3200" dirty="0"/>
              <a:t> </a:t>
            </a:r>
            <a:r>
              <a:rPr lang="ru-RU" sz="3200" dirty="0" smtClean="0"/>
              <a:t>ГБДОУ №67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/>
              <a:t>Выборгского района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/>
              <a:t>г. Санкт-Петербург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/>
              <a:t>2014 г. Младшая группа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-1116013"/>
            <a:ext cx="7240588" cy="31051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Мы опять чувствуем воздух!</a:t>
            </a:r>
            <a:endParaRPr lang="ru-RU" sz="4000" dirty="0"/>
          </a:p>
        </p:txBody>
      </p:sp>
      <p:pic>
        <p:nvPicPr>
          <p:cNvPr id="22530" name="Picture 5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979613"/>
            <a:ext cx="324485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Рисунок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716338"/>
            <a:ext cx="2952750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404813"/>
            <a:ext cx="7543800" cy="1944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Подуем через трубочку в воду…</a:t>
            </a:r>
            <a:endParaRPr lang="ru-RU" sz="4000" dirty="0"/>
          </a:p>
        </p:txBody>
      </p:sp>
      <p:pic>
        <p:nvPicPr>
          <p:cNvPr id="23554" name="Picture 5" descr="Рисунок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708275"/>
            <a:ext cx="3249612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6" descr="Рисунок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076700"/>
            <a:ext cx="3097212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450" y="0"/>
            <a:ext cx="6737350" cy="10525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/>
              <a:t>СКОЛЬКО МНОГО ПУЗЫРЕЙ!</a:t>
            </a:r>
          </a:p>
        </p:txBody>
      </p:sp>
      <p:pic>
        <p:nvPicPr>
          <p:cNvPr id="24578" name="Picture 6" descr="Рисунок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4365625"/>
            <a:ext cx="23764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7" descr="Рисунок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412875"/>
            <a:ext cx="3132137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8" descr="Рисунок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1773238"/>
            <a:ext cx="2808287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7240587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Что нас ждет сегодня интересного?</a:t>
            </a:r>
            <a:endParaRPr lang="ru-RU" sz="4000" dirty="0"/>
          </a:p>
        </p:txBody>
      </p:sp>
      <p:pic>
        <p:nvPicPr>
          <p:cNvPr id="14338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844675"/>
            <a:ext cx="4392613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Что в пакете?</a:t>
            </a:r>
            <a:endParaRPr lang="ru-RU" sz="4000" dirty="0"/>
          </a:p>
        </p:txBody>
      </p:sp>
      <p:sp>
        <p:nvSpPr>
          <p:cNvPr id="15362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754438" cy="850900"/>
          </a:xfrm>
        </p:spPr>
        <p:txBody>
          <a:bodyPr/>
          <a:lstStyle/>
          <a:p>
            <a:pPr eaLnBrk="1" hangingPunct="1"/>
            <a:r>
              <a:rPr lang="ru-RU" sz="3600" smtClean="0"/>
              <a:t>Он пустой и…</a:t>
            </a:r>
          </a:p>
        </p:txBody>
      </p:sp>
      <p:sp>
        <p:nvSpPr>
          <p:cNvPr id="15363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1570038"/>
            <a:ext cx="3657600" cy="850900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мягкий!</a:t>
            </a:r>
          </a:p>
        </p:txBody>
      </p:sp>
      <p:pic>
        <p:nvPicPr>
          <p:cNvPr id="15364" name="Picture 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716338"/>
            <a:ext cx="28082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Рисунок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852738"/>
            <a:ext cx="2879725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Вокруг нас воздух. Поймаем его в пакет!</a:t>
            </a:r>
            <a:endParaRPr lang="ru-RU" sz="4000" dirty="0"/>
          </a:p>
        </p:txBody>
      </p:sp>
      <p:pic>
        <p:nvPicPr>
          <p:cNvPr id="16386" name="Picture 4" descr="Рисунок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133600"/>
            <a:ext cx="3960813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-603250"/>
            <a:ext cx="6521450" cy="1584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Пакет стал упругий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116013" y="4292600"/>
            <a:ext cx="748823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В нем воздух. Он невидимый, прозрачный, легкий.</a:t>
            </a:r>
          </a:p>
        </p:txBody>
      </p:sp>
      <p:pic>
        <p:nvPicPr>
          <p:cNvPr id="17411" name="Picture 6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628775"/>
            <a:ext cx="29591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341438"/>
            <a:ext cx="273685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450" y="260350"/>
            <a:ext cx="6737350" cy="20891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/>
              <a:t>МЫ ВОЗДУХОМ ДЫШИМ, ОН НУЖЕН ВСЕМУ ЖИВОМУ. МЫ ЕГО ВДЫХАЕМ И ВЫДЫХАЕМ.</a:t>
            </a:r>
          </a:p>
        </p:txBody>
      </p:sp>
      <p:pic>
        <p:nvPicPr>
          <p:cNvPr id="18434" name="Picture 4" descr="Рисунок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3213100"/>
            <a:ext cx="3529012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 bwMode="auto">
          <a:xfrm>
            <a:off x="900113" y="188913"/>
            <a:ext cx="7024687" cy="863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/>
              <a:t>ПОЙМАЕМ ВОЗДУХ В ЛОВУШКУ</a:t>
            </a:r>
          </a:p>
        </p:txBody>
      </p:sp>
      <p:pic>
        <p:nvPicPr>
          <p:cNvPr id="19458" name="Picture 6" descr="Рисунок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508500"/>
            <a:ext cx="27368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7" descr="Рисунок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908050"/>
            <a:ext cx="2881313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8" descr="Рисунок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1844675"/>
            <a:ext cx="2592387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07375" cy="18446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Выпускаем воздух на волю тонкой струйкой.</a:t>
            </a:r>
            <a:endParaRPr lang="ru-RU" sz="4000" dirty="0"/>
          </a:p>
        </p:txBody>
      </p:sp>
      <p:pic>
        <p:nvPicPr>
          <p:cNvPr id="20482" name="Picture 5" descr="Рисунок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519488"/>
            <a:ext cx="275272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6" descr="Рисунок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2349500"/>
            <a:ext cx="28797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59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Ленточки танцуют. Они, как живые!</a:t>
            </a:r>
            <a:endParaRPr lang="ru-RU" sz="4000" dirty="0"/>
          </a:p>
        </p:txBody>
      </p:sp>
      <p:pic>
        <p:nvPicPr>
          <p:cNvPr id="21506" name="Picture 6" descr="Рисунок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205038"/>
            <a:ext cx="3246437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7" descr="Рисунок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573463"/>
            <a:ext cx="3167063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</TotalTime>
  <Words>89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Century Schoolbook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Совместная деятельность педагога с детьми по экспериментированию «Воздух»</vt:lpstr>
      <vt:lpstr>ЧТО НАС ЖДЕТ СЕГОДНЯ ИНТЕРЕСНОГО?</vt:lpstr>
      <vt:lpstr>ЧТО В ПАКЕТЕ?</vt:lpstr>
      <vt:lpstr>ВОКРУГ НАС ВОЗДУХ. ПОЙМАЕМ ЕГО В ПАКЕТ!</vt:lpstr>
      <vt:lpstr>ПАКЕТ СТАЛ УПРУГИЙ</vt:lpstr>
      <vt:lpstr>МЫ ВОЗДУХОМ ДЫШИМ, ОН НУЖЕН ВСЕМУ ЖИВОМУ. МЫ ЕГО ВДЫХАЕМ И ВЫДЫХАЕМ.</vt:lpstr>
      <vt:lpstr>ПОЙМАЕМ ВОЗДУХ В ЛОВУШКУ</vt:lpstr>
      <vt:lpstr>ВЫПУСКАЕМ ВОЗДУХ НА ВОЛЮ ТОНКОЙ СТРУЙКОЙ.</vt:lpstr>
      <vt:lpstr>ЛЕНТОЧКИ ТАНЦУЮТ. ОНИ, КАК ЖИВЫЕ!</vt:lpstr>
      <vt:lpstr>МЫ ОПЯТЬ ЧУВСТВУЕМ ВОЗДУХ!</vt:lpstr>
      <vt:lpstr>ПОДУЕМ ЧЕРЕЗ ТРУБОЧКУ В ВОДУ…</vt:lpstr>
      <vt:lpstr>СКОЛЬКО МНОГО ПУЗЫРЕЙ!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Занятие- эксперементирование Воздух  </dc:title>
  <dc:creator>admin</dc:creator>
  <cp:lastModifiedBy>Ольга</cp:lastModifiedBy>
  <cp:revision>47</cp:revision>
  <dcterms:created xsi:type="dcterms:W3CDTF">2014-02-15T20:05:05Z</dcterms:created>
  <dcterms:modified xsi:type="dcterms:W3CDTF">2014-02-22T12:03:02Z</dcterms:modified>
</cp:coreProperties>
</file>