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72D-AB91-4705-9AA1-CEE7E96CAA1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CE17-1585-4E36-9CDD-09D1435AF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72D-AB91-4705-9AA1-CEE7E96CAA1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CE17-1585-4E36-9CDD-09D1435AF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72D-AB91-4705-9AA1-CEE7E96CAA1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CE17-1585-4E36-9CDD-09D1435AF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72D-AB91-4705-9AA1-CEE7E96CAA1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CE17-1585-4E36-9CDD-09D1435AF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72D-AB91-4705-9AA1-CEE7E96CAA1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CE17-1585-4E36-9CDD-09D1435AF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72D-AB91-4705-9AA1-CEE7E96CAA1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CE17-1585-4E36-9CDD-09D1435AF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72D-AB91-4705-9AA1-CEE7E96CAA1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CE17-1585-4E36-9CDD-09D1435AF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72D-AB91-4705-9AA1-CEE7E96CAA1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CE17-1585-4E36-9CDD-09D1435AF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72D-AB91-4705-9AA1-CEE7E96CAA1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CE17-1585-4E36-9CDD-09D1435AF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72D-AB91-4705-9AA1-CEE7E96CAA1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CE17-1585-4E36-9CDD-09D1435AF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72D-AB91-4705-9AA1-CEE7E96CAA1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CE17-1585-4E36-9CDD-09D1435AF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1172D-AB91-4705-9AA1-CEE7E96CAA1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BCE17-1585-4E36-9CDD-09D1435AF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86"/>
          <a:stretch>
            <a:fillRect/>
          </a:stretch>
        </p:blipFill>
        <p:spPr>
          <a:xfrm>
            <a:off x="1643042" y="214290"/>
            <a:ext cx="5474539" cy="6443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8772083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87896"/>
            <a:ext cx="4343349" cy="6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00290"/>
            <a:ext cx="4286280" cy="654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14290"/>
            <a:ext cx="4863461" cy="639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62579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14290"/>
            <a:ext cx="4861949" cy="648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5071028_nagovizina07_photo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7627457" cy="572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Юля</cp:lastModifiedBy>
  <cp:revision>3</cp:revision>
  <dcterms:created xsi:type="dcterms:W3CDTF">2011-04-10T17:31:35Z</dcterms:created>
  <dcterms:modified xsi:type="dcterms:W3CDTF">2014-02-25T16:57:20Z</dcterms:modified>
</cp:coreProperties>
</file>