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3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017729"/>
            <a:ext cx="4499992" cy="792087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Белка-хлопотунья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884368" cy="6048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8739"/>
            <a:ext cx="2532226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4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871385" cy="6408712"/>
          </a:xfrm>
        </p:spPr>
      </p:pic>
    </p:spTree>
    <p:extLst>
      <p:ext uri="{BB962C8B-B14F-4D97-AF65-F5344CB8AC3E}">
        <p14:creationId xmlns:p14="http://schemas.microsoft.com/office/powerpoint/2010/main" val="20344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8" y="115888"/>
            <a:ext cx="5554662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036840" cy="3777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91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4" y="1844824"/>
            <a:ext cx="4398250" cy="3298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747">
            <a:off x="974724" y="182063"/>
            <a:ext cx="3140654" cy="284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1161"/>
            <a:ext cx="4798886" cy="360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0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812325" cy="657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" y="7181"/>
            <a:ext cx="8935370" cy="6850819"/>
          </a:xfrm>
        </p:spPr>
      </p:pic>
    </p:spTree>
    <p:extLst>
      <p:ext uri="{BB962C8B-B14F-4D97-AF65-F5344CB8AC3E}">
        <p14:creationId xmlns:p14="http://schemas.microsoft.com/office/powerpoint/2010/main" val="2630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33306"/>
          </a:xfrm>
        </p:spPr>
      </p:pic>
    </p:spTree>
    <p:extLst>
      <p:ext uri="{BB962C8B-B14F-4D97-AF65-F5344CB8AC3E}">
        <p14:creationId xmlns:p14="http://schemas.microsoft.com/office/powerpoint/2010/main" val="25860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Белка-хлопотунья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Белка-хлопотунья</dc:title>
  <cp:lastModifiedBy>Ирина</cp:lastModifiedBy>
  <cp:revision>6</cp:revision>
  <dcterms:modified xsi:type="dcterms:W3CDTF">2014-02-11T04:38:03Z</dcterms:modified>
</cp:coreProperties>
</file>