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6" r:id="rId5"/>
    <p:sldId id="263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8" autoAdjust="0"/>
    <p:restoredTop sz="94660"/>
  </p:normalViewPr>
  <p:slideViewPr>
    <p:cSldViewPr>
      <p:cViewPr varScale="1"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E57DB7C-BC0A-4927-972D-BA27C97723F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cmpd="dbl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>
            <a:normAutofit fontScale="90000"/>
            <a:flatTx/>
          </a:bodyPr>
          <a:lstStyle/>
          <a:p>
            <a:r>
              <a:rPr lang="ru-RU" sz="7300" dirty="0" smtClean="0">
                <a:effectLst/>
                <a:latin typeface="Gabriola" pitchFamily="82" charset="0"/>
              </a:rPr>
              <a:t>Правила дорожного движения для детей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Презентация по обучению ПДД воспитателя Лопарёвой С. Р.</a:t>
            </a:r>
          </a:p>
          <a:p>
            <a:r>
              <a:rPr lang="ru-RU" sz="2000" dirty="0" smtClean="0"/>
              <a:t>МКДОУ </a:t>
            </a:r>
            <a:r>
              <a:rPr lang="ru-RU" sz="2000" dirty="0" err="1" smtClean="0"/>
              <a:t>д</a:t>
            </a:r>
            <a:r>
              <a:rPr lang="ru-RU" sz="2000" dirty="0" smtClean="0"/>
              <a:t>/с №31 с. Новый Быт 2013г.</a:t>
            </a:r>
            <a:endParaRPr lang="en-US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Gabriola" pitchFamily="82" charset="0"/>
              </a:rPr>
              <a:t>Жди автобус только на автобусной остановке!</a:t>
            </a:r>
            <a:endParaRPr lang="ru-RU" dirty="0">
              <a:solidFill>
                <a:srgbClr val="00B0F0"/>
              </a:solidFill>
              <a:latin typeface="Gabriola" pitchFamily="82" charset="0"/>
            </a:endParaRPr>
          </a:p>
        </p:txBody>
      </p:sp>
      <p:pic>
        <p:nvPicPr>
          <p:cNvPr id="2050" name="Picture 2" descr="D:\Users\Соня\Desktop\пдд\Знаки на дорогах\1-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142984"/>
            <a:ext cx="2938695" cy="3429024"/>
          </a:xfrm>
          <a:prstGeom prst="rect">
            <a:avLst/>
          </a:prstGeom>
          <a:noFill/>
        </p:spPr>
      </p:pic>
      <p:pic>
        <p:nvPicPr>
          <p:cNvPr id="2051" name="Picture 3" descr="D:\Users\Соня\Desktop\пдд\neznaika0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1214422"/>
            <a:ext cx="2439141" cy="5033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92919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 этом месте пешеход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Терпеливо транспорт ждет.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Он пешком устал шагать,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Хочет пассажиром стать.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Пристегивайся ремнем безопасности, если едешь в автомобиле!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3" name="Рисунок 2" descr="5(1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5901400" cy="4071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564357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Ты в автомобиль садись –</a:t>
            </a:r>
          </a:p>
          <a:p>
            <a:r>
              <a:rPr lang="ru-RU" dirty="0" smtClean="0">
                <a:latin typeface="Comic Sans MS" pitchFamily="66" charset="0"/>
              </a:rPr>
              <a:t>Поскорее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пристегнись!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071934" y="571480"/>
            <a:ext cx="4786314" cy="32147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itchFamily="82" charset="0"/>
              </a:rPr>
              <a:t>    Повествование закончив,</a:t>
            </a:r>
            <a:b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itchFamily="82" charset="0"/>
              </a:rPr>
            </a:b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itchFamily="82" charset="0"/>
              </a:rPr>
              <a:t>Хочу, дружок, сказать тебе:</a:t>
            </a:r>
            <a:b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itchFamily="82" charset="0"/>
              </a:rPr>
            </a:b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itchFamily="82" charset="0"/>
              </a:rPr>
              <a:t>Будь осторожен на дороге</a:t>
            </a:r>
            <a:b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itchFamily="82" charset="0"/>
              </a:rPr>
            </a:b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itchFamily="82" charset="0"/>
              </a:rPr>
              <a:t>Тогда, поверь, не быть беде!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  <a:latin typeface="Gabriola" pitchFamily="82" charset="0"/>
            </a:endParaRPr>
          </a:p>
        </p:txBody>
      </p:sp>
      <p:pic>
        <p:nvPicPr>
          <p:cNvPr id="2050" name="Picture 2" descr="D:\Users\Соня\Desktop\пдд\69703375_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031290" cy="6076408"/>
          </a:xfrm>
          <a:prstGeom prst="rect">
            <a:avLst/>
          </a:prstGeom>
          <a:noFill/>
        </p:spPr>
      </p:pic>
      <p:pic>
        <p:nvPicPr>
          <p:cNvPr id="2051" name="Picture 3" descr="D:\Users\Соня\Desktop\0_7713f_3c76296e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4052312" cy="346964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642918"/>
            <a:ext cx="4543428" cy="550072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Привет, дружок!</a:t>
            </a:r>
            <a:b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</a:b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Меня зовут </a:t>
            </a:r>
            <a:r>
              <a:rPr lang="ru-RU" sz="4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Знайка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. Я и мои друзья поможем тебе познакомиться с правилами дорожного движения.</a:t>
            </a:r>
            <a:endParaRPr lang="ru-RU" sz="4800" b="1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6" name="Содержимое 5" descr="1_znaik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3000396" cy="594792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6766" cy="79690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Gabriola" pitchFamily="82" charset="0"/>
              </a:rPr>
              <a:t>Играть на проезжей части запрещено!</a:t>
            </a:r>
            <a:endParaRPr lang="ru-RU" sz="48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1027" name="Picture 3" descr="D:\Users\Соня\Desktop\Безымянный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2071678"/>
            <a:ext cx="4929223" cy="3414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285992"/>
            <a:ext cx="4143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Мяч случайно укатился,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На дороге очутился.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Дети бросились вдогонку,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Засвистели шины громко…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Футболистам стало ясно – 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У мостовой играть опасно!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071966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Не перебегай дорогу перед близко идущим транспортом!</a:t>
            </a:r>
            <a:endParaRPr lang="ru-RU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286124"/>
            <a:ext cx="4434061" cy="3383622"/>
          </a:xfrm>
          <a:prstGeom prst="rect">
            <a:avLst/>
          </a:prstGeom>
        </p:spPr>
      </p:pic>
      <p:pic>
        <p:nvPicPr>
          <p:cNvPr id="1026" name="Picture 2" descr="D:\Users\Соня\Desktop\пдд\1_znai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143248"/>
            <a:ext cx="170289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214290"/>
            <a:ext cx="3429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Раз куда-то мы спешили,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И рванули напрямик.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Все машины тормозили,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Мы шарахались от них.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Из под колес мы еле-еле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Живыми выскочить успели.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А постовой нам крикнул строго: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«Не выбегайте на дорогу!»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4286280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92D050"/>
                </a:solidFill>
                <a:latin typeface="Gabriola" pitchFamily="82" charset="0"/>
              </a:rPr>
              <a:t>Переходи улицу только по пешеходному переходу!</a:t>
            </a:r>
            <a:r>
              <a:rPr lang="ru-RU" sz="2800" dirty="0" smtClean="0">
                <a:latin typeface="Gabriola" pitchFamily="82" charset="0"/>
              </a:rPr>
              <a:t/>
            </a:r>
            <a:br>
              <a:rPr lang="ru-RU" sz="2800" dirty="0" smtClean="0">
                <a:latin typeface="Gabriola" pitchFamily="82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Gabriola" pitchFamily="82" charset="0"/>
              </a:rPr>
              <a:t>Переходя дорогу посмотри, нет ли поблизости машин!</a:t>
            </a:r>
            <a:endParaRPr lang="ru-RU" sz="2800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1026" name="Picture 2" descr="D:\Users\Соня\Desktop\p18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143248"/>
            <a:ext cx="5177154" cy="3429024"/>
          </a:xfrm>
          <a:prstGeom prst="rect">
            <a:avLst/>
          </a:prstGeom>
          <a:noFill/>
        </p:spPr>
      </p:pic>
      <p:pic>
        <p:nvPicPr>
          <p:cNvPr id="2054" name="Picture 6" descr="D:\Users\Соня\Desktop\пдд\69703375_0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643182"/>
            <a:ext cx="2571768" cy="3876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214290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Что за белые полоски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На соседнем перекрестке?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Это </a:t>
            </a: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«Зебра» переход </a:t>
            </a:r>
            <a:r>
              <a:rPr lang="ru-RU" dirty="0" smtClean="0">
                <a:latin typeface="Comic Sans MS" pitchFamily="66" charset="0"/>
              </a:rPr>
              <a:t>–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улицу ведет.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Перейти дорогу можно</a:t>
            </a:r>
          </a:p>
          <a:p>
            <a:r>
              <a:rPr lang="ru-RU" dirty="0" smtClean="0">
                <a:latin typeface="Comic Sans MS" pitchFamily="66" charset="0"/>
              </a:rPr>
              <a:t>Там где </a:t>
            </a: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знак стоит дорожный.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Чтобы мы его узнали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Нам его нарисовали.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7143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itchFamily="82" charset="0"/>
              </a:rPr>
              <a:t>Светофор – друг всех машин и пешеходов!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2050" name="Picture 2" descr="D:\Users\Соня\Desktop\neznaika0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71612"/>
            <a:ext cx="2543567" cy="4714884"/>
          </a:xfrm>
          <a:prstGeom prst="rect">
            <a:avLst/>
          </a:prstGeom>
          <a:noFill/>
        </p:spPr>
      </p:pic>
      <p:pic>
        <p:nvPicPr>
          <p:cNvPr id="2052" name="Picture 4" descr="D:\Users\Соня\Desktop\3494613-a64cf21d7c2931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429024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542926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Ты меня узнаешь сразу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Я – светофор трехглазый!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Gabriola" pitchFamily="82" charset="0"/>
              </a:rPr>
              <a:t>Движение запрещено!</a:t>
            </a:r>
            <a:endParaRPr lang="ru-RU" sz="8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3074" name="Picture 2" descr="D:\Users\Соня\Desktop\69724567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285860"/>
            <a:ext cx="2304460" cy="5143536"/>
          </a:xfrm>
          <a:prstGeom prst="rect">
            <a:avLst/>
          </a:prstGeom>
          <a:noFill/>
        </p:spPr>
      </p:pic>
      <p:pic>
        <p:nvPicPr>
          <p:cNvPr id="3075" name="Picture 3" descr="D:\Users\Соня\Desktop\traffic_light_red_clip_art_7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3286148" cy="38687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578645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Если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красный</a:t>
            </a:r>
            <a:r>
              <a:rPr lang="ru-RU" dirty="0" smtClean="0">
                <a:latin typeface="Comic Sans MS" pitchFamily="66" charset="0"/>
              </a:rPr>
              <a:t> свет горит,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Значит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«переход закрыт»</a:t>
            </a:r>
            <a:r>
              <a:rPr lang="ru-RU" dirty="0" smtClean="0">
                <a:latin typeface="Comic Sans MS" pitchFamily="66" charset="0"/>
              </a:rPr>
              <a:t>!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Gabriola" pitchFamily="82" charset="0"/>
              </a:rPr>
              <a:t>Внимание! Ждите нового сигнала!</a:t>
            </a:r>
            <a:endParaRPr lang="ru-RU" sz="5400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4099" name="Picture 3" descr="D:\Users\Соня\Desktop\neznaika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7950" y="1214422"/>
            <a:ext cx="2180219" cy="5272664"/>
          </a:xfrm>
          <a:prstGeom prst="rect">
            <a:avLst/>
          </a:prstGeom>
          <a:noFill/>
        </p:spPr>
      </p:pic>
      <p:pic>
        <p:nvPicPr>
          <p:cNvPr id="4100" name="Picture 4" descr="D:\Users\Соня\Desktop\traffic_light_yellow_clip_art_7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3295402" cy="4006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57214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Желтый</a:t>
            </a:r>
            <a:r>
              <a:rPr lang="ru-RU" dirty="0" smtClean="0">
                <a:latin typeface="Comic Sans MS" pitchFamily="66" charset="0"/>
              </a:rPr>
              <a:t> говорит народу: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«Приготовьтесь к переходу»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Gabriola" pitchFamily="82" charset="0"/>
              </a:rPr>
              <a:t>Движение разрешается!</a:t>
            </a:r>
            <a:endParaRPr lang="ru-RU" sz="6600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5122" name="Picture 2" descr="D:\Users\Соня\Desktop\neznaika1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357298"/>
            <a:ext cx="2716027" cy="5138175"/>
          </a:xfrm>
          <a:prstGeom prst="rect">
            <a:avLst/>
          </a:prstGeom>
          <a:noFill/>
        </p:spPr>
      </p:pic>
      <p:pic>
        <p:nvPicPr>
          <p:cNvPr id="5123" name="Picture 3" descr="D:\Users\Соня\Desktop\traffic_light_green_clip_art_75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3155948" cy="3715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50070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Свет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зеленый</a:t>
            </a:r>
            <a:r>
              <a:rPr lang="ru-RU" dirty="0" smtClean="0">
                <a:latin typeface="Comic Sans MS" pitchFamily="66" charset="0"/>
              </a:rPr>
              <a:t> приглашает,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Всем идти он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разрешает</a:t>
            </a:r>
            <a:r>
              <a:rPr lang="ru-RU" dirty="0" smtClean="0">
                <a:latin typeface="Comic Sans MS" pitchFamily="66" charset="0"/>
              </a:rPr>
              <a:t>!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S030003497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9E2633-60E1-4324-B5DE-1B84CFD963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TS030003497</Template>
  <TotalTime>274</TotalTime>
  <Words>132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TS030003497</vt:lpstr>
      <vt:lpstr>Правила дорожного движения для детей</vt:lpstr>
      <vt:lpstr>Привет, дружок! Меня зовут Знайка. Я и мои друзья поможем тебе познакомиться с правилами дорожного движения.</vt:lpstr>
      <vt:lpstr>Играть на проезжей части запрещено!</vt:lpstr>
      <vt:lpstr>Не перебегай дорогу перед близко идущим транспортом!</vt:lpstr>
      <vt:lpstr>Переходи улицу только по пешеходному переходу! Переходя дорогу посмотри, нет ли поблизости машин!</vt:lpstr>
      <vt:lpstr>Светофор – друг всех машин и пешеходов!</vt:lpstr>
      <vt:lpstr>Движение запрещено!</vt:lpstr>
      <vt:lpstr>Внимание! Ждите нового сигнала!</vt:lpstr>
      <vt:lpstr>Движение разрешается!</vt:lpstr>
      <vt:lpstr>Жди автобус только на автобусной остановке!</vt:lpstr>
      <vt:lpstr>Пристегивайся ремнем безопасности, если едешь в автомобиле!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для малышей</dc:title>
  <dc:subject>Шаблон оформления</dc:subject>
  <dc:creator>Соня</dc:creator>
  <dc:description>Шаблон оформления</dc:description>
  <cp:lastModifiedBy>Соня</cp:lastModifiedBy>
  <cp:revision>33</cp:revision>
  <dcterms:created xsi:type="dcterms:W3CDTF">2013-11-11T15:12:29Z</dcterms:created>
  <dcterms:modified xsi:type="dcterms:W3CDTF">2014-02-18T20:10:48Z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TC300034979990</vt:lpwstr>
  </property>
</Properties>
</file>