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Звук </a:t>
            </a:r>
            <a:r>
              <a:rPr lang="en-US" dirty="0" smtClean="0"/>
              <a:t>[ </a:t>
            </a:r>
            <a:r>
              <a:rPr lang="ru-RU" dirty="0" smtClean="0"/>
              <a:t>у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dirty="0" smtClean="0"/>
              <a:t>оспитатель  </a:t>
            </a:r>
            <a:r>
              <a:rPr lang="ru-RU" dirty="0" smtClean="0"/>
              <a:t>М</a:t>
            </a:r>
            <a:r>
              <a:rPr lang="ru-RU" dirty="0" smtClean="0"/>
              <a:t>ДОУ «Сказка» </a:t>
            </a:r>
            <a:r>
              <a:rPr lang="ru-RU" dirty="0" err="1" smtClean="0"/>
              <a:t>Шарифуллина</a:t>
            </a:r>
            <a:r>
              <a:rPr lang="ru-RU" dirty="0" smtClean="0"/>
              <a:t> Ф.Н.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слон\2908.jpg"/>
          <p:cNvPicPr>
            <a:picLocks noChangeAspect="1" noChangeArrowheads="1"/>
          </p:cNvPicPr>
          <p:nvPr/>
        </p:nvPicPr>
        <p:blipFill>
          <a:blip r:embed="rId2" cstate="print"/>
          <a:srcRect b="2229"/>
          <a:stretch>
            <a:fillRect/>
          </a:stretch>
        </p:blipFill>
        <p:spPr bwMode="auto">
          <a:xfrm>
            <a:off x="1187624" y="0"/>
            <a:ext cx="6840760" cy="6746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слон\afro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слон\1298293807_slony-foto_7.jpg"/>
          <p:cNvPicPr>
            <a:picLocks noChangeAspect="1" noChangeArrowheads="1"/>
          </p:cNvPicPr>
          <p:nvPr/>
        </p:nvPicPr>
        <p:blipFill>
          <a:blip r:embed="rId2" cstate="print"/>
          <a:srcRect b="6336"/>
          <a:stretch>
            <a:fillRect/>
          </a:stretch>
        </p:blipFill>
        <p:spPr bwMode="auto">
          <a:xfrm>
            <a:off x="56547" y="188640"/>
            <a:ext cx="9020485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слон\12356510489154.jpg"/>
          <p:cNvPicPr>
            <a:picLocks noChangeAspect="1" noChangeArrowheads="1"/>
          </p:cNvPicPr>
          <p:nvPr/>
        </p:nvPicPr>
        <p:blipFill>
          <a:blip r:embed="rId2" cstate="print"/>
          <a:srcRect l="1963" t="3932" r="2751" b="2751"/>
          <a:stretch>
            <a:fillRect/>
          </a:stretch>
        </p:blipFill>
        <p:spPr bwMode="auto">
          <a:xfrm>
            <a:off x="99611" y="476672"/>
            <a:ext cx="8933549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слон\_Picture_file_path_2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24184"/>
            <a:ext cx="7462609" cy="6882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слон\0_50bf7_86e45e3a_XL.jpg"/>
          <p:cNvPicPr>
            <a:picLocks noChangeAspect="1" noChangeArrowheads="1"/>
          </p:cNvPicPr>
          <p:nvPr/>
        </p:nvPicPr>
        <p:blipFill>
          <a:blip r:embed="rId2" cstate="print"/>
          <a:srcRect l="7476" t="16400"/>
          <a:stretch>
            <a:fillRect/>
          </a:stretch>
        </p:blipFill>
        <p:spPr bwMode="auto">
          <a:xfrm>
            <a:off x="48618" y="476672"/>
            <a:ext cx="9067246" cy="6144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слон\iStock_000005474184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887" y="0"/>
            <a:ext cx="6128225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Звук [ у]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</cp:revision>
  <dcterms:created xsi:type="dcterms:W3CDTF">2011-10-17T17:40:34Z</dcterms:created>
  <dcterms:modified xsi:type="dcterms:W3CDTF">2011-10-17T17:59:58Z</dcterms:modified>
</cp:coreProperties>
</file>