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B686AE-D5B7-4F5F-AD19-4CE709BC616A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718D06-1665-4EDD-B130-3A528F4E41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E2C164-F417-43AF-AE56-845A1DE032F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44397A-BA7C-48A6-B307-A64C1BCB5B2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71AD44-6BE7-4E40-99BC-2B54864AB26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610FD-0405-40E7-B813-54DD0F467BFF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5DDFA-A94E-4937-8CAA-C90163750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83D1A-3FA0-4A63-8697-8CFA2FA035C1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1157-CC41-4873-8B34-EF479C0B47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3B9DD-3CC5-4CD5-BEDF-503E87EFD3EF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7550C-C5CF-4B9F-B506-C404C8711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4627D-F579-4167-BB14-DCDFFBD0E4AB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FCB5A-3DCD-4859-A3FD-1716D3CE0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1A835-6140-4682-B4EC-BDD789153C74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80EF-5F32-4D2A-AF6B-82D4552E6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16EEB-1B82-4B39-B3FC-1F896C7C269A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AF70B-EA0F-48A9-A63E-777CA7951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D2AB7-C02F-4985-A08D-B09819DC6378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00C57-FF48-426D-AAF7-C2DC9676E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988E-49B3-47D0-BE30-122213B7FDAD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3804D-7B13-4959-BFEB-680D33840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44F24-AAAD-49F8-BEEA-E7933A0A04C1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3866A-F547-47A2-BC3D-64E798061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1BD60-FAA3-41CE-9512-EEB79E760072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F46B-7F27-407D-86B5-A511540CF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9649B-5FFA-4A71-944F-21AD17495B4E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95553-2E42-4964-AECA-815F09723F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965514-1769-4572-8954-320C42EAD4FF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CFD4E0-ADB3-4FE5-BBFE-4DD7BD8CB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Путешествие стрекозы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Воспитатель </a:t>
            </a:r>
          </a:p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Шарифуллина Ф.Н.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Users\1\Desktop\путешествие стрекозы\peniok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50" y="5122863"/>
            <a:ext cx="1746250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C:\Users\1\Desktop\путешествие стрекозы\01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8413" y="55563"/>
            <a:ext cx="4102100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C:\Users\1\Desktop\путешествие стрекозы\0_3110d_9edeeaeb_X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6092825"/>
            <a:ext cx="6731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0" descr="C:\Users\1\Desktop\путешествие стрекозы\flowers_138.gif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99CCFF"/>
              </a:clrFrom>
              <a:clrTo>
                <a:srgbClr val="99CCFF">
                  <a:alpha val="0"/>
                </a:srgbClr>
              </a:clrTo>
            </a:clrChange>
            <a:lum bright="20000" contrast="20000"/>
          </a:blip>
          <a:srcRect l="29382"/>
          <a:stretch>
            <a:fillRect/>
          </a:stretch>
        </p:blipFill>
        <p:spPr bwMode="auto">
          <a:xfrm>
            <a:off x="2916238" y="4703763"/>
            <a:ext cx="1511300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C:\Users\1\Desktop\путешествие стрекозы\стрекоза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611188" y="4076700"/>
            <a:ext cx="22161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5.83815E-6 L 0.575 -0.63976 " pathEditMode="relative" ptsTypes="AA">
                                      <p:cBhvr>
                                        <p:cTn id="11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5 -0.63976 L 0.21754 -0.0145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3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754 -0.01457 C 0.20903 -0.15029 0.20053 -0.28601 0.18143 -0.35954 C 0.16233 -0.43306 0.13751 -0.47075 0.10278 -0.45572 C 0.06806 -0.44069 0.00886 -0.35052 -0.02673 -0.27006 C -0.06232 -0.18959 -0.09652 -0.02266 -0.11041 0.02682 " pathEditMode="relative" ptsTypes="aaaaA">
                                      <p:cBhvr>
                                        <p:cTn id="19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1\Desktop\путешествие стрекозы\peniok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50" y="5122863"/>
            <a:ext cx="1746250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C:\Users\1\Desktop\путешествие стрекозы\01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8413" y="55563"/>
            <a:ext cx="4102100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C:\Users\1\Desktop\путешествие стрекозы\0_3110d_9edeeaeb_X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6092825"/>
            <a:ext cx="6731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0" descr="C:\Users\1\Desktop\путешествие стрекозы\flowers_138.gif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99CCFF"/>
              </a:clrFrom>
              <a:clrTo>
                <a:srgbClr val="99CCFF">
                  <a:alpha val="0"/>
                </a:srgbClr>
              </a:clrTo>
            </a:clrChange>
            <a:lum bright="20000" contrast="20000"/>
          </a:blip>
          <a:srcRect l="29382"/>
          <a:stretch>
            <a:fillRect/>
          </a:stretch>
        </p:blipFill>
        <p:spPr bwMode="auto">
          <a:xfrm>
            <a:off x="2916238" y="4703763"/>
            <a:ext cx="1511300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C:\Users\1\Desktop\путешествие стрекозы\стрекоза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3059113" y="2060575"/>
            <a:ext cx="22161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4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:\Users\1\Desktop\путешествие стрекозы\peniok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50" y="5122863"/>
            <a:ext cx="1746250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 descr="C:\Users\1\Desktop\путешествие стрекозы\01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8413" y="55563"/>
            <a:ext cx="4102100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C:\Users\1\Desktop\путешествие стрекозы\0_3110d_9edeeaeb_X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6092825"/>
            <a:ext cx="6731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10" descr="C:\Users\1\Desktop\путешествие стрекозы\flowers_138.gif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99CCFF"/>
              </a:clrFrom>
              <a:clrTo>
                <a:srgbClr val="99CCFF">
                  <a:alpha val="0"/>
                </a:srgbClr>
              </a:clrTo>
            </a:clrChange>
            <a:lum bright="20000" contrast="20000"/>
          </a:blip>
          <a:srcRect l="29382"/>
          <a:stretch>
            <a:fillRect/>
          </a:stretch>
        </p:blipFill>
        <p:spPr bwMode="auto">
          <a:xfrm>
            <a:off x="2916238" y="4703763"/>
            <a:ext cx="1511300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C:\Users\1\Desktop\путешествие стрекозы\стрекоза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3492500" y="2133600"/>
            <a:ext cx="221456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0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6.35838E-7 L -0.26771 0.33549 " pathEditMode="relative" ptsTypes="AA">
                                      <p:cBhvr>
                                        <p:cTn id="14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98844E-6 L -0.25191 -0.32509 " pathEditMode="relative" ptsTypes="AA">
                                      <p:cBhvr>
                                        <p:cTn id="18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</Words>
  <Application>Microsoft Office PowerPoint</Application>
  <PresentationFormat>Экран (4:3)</PresentationFormat>
  <Paragraphs>6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Путешествие стрекозы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стрекозы</dc:title>
  <dc:creator>1</dc:creator>
  <cp:lastModifiedBy>1</cp:lastModifiedBy>
  <cp:revision>9</cp:revision>
  <dcterms:created xsi:type="dcterms:W3CDTF">2012-02-07T18:46:04Z</dcterms:created>
  <dcterms:modified xsi:type="dcterms:W3CDTF">2012-12-02T15:48:05Z</dcterms:modified>
</cp:coreProperties>
</file>