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55F3-3805-47DD-8F17-34D3F03E929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D4DB-001E-4ED8-B763-CAC89768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500330"/>
          </a:xfrm>
        </p:spPr>
        <p:txBody>
          <a:bodyPr>
            <a:noAutofit/>
          </a:bodyPr>
          <a:lstStyle/>
          <a:p>
            <a:r>
              <a:rPr lang="ru-RU" dirty="0" smtClean="0"/>
              <a:t>Инновационный педагогический опыт работы</a:t>
            </a:r>
            <a:br>
              <a:rPr lang="ru-RU" dirty="0" smtClean="0"/>
            </a:br>
            <a:r>
              <a:rPr lang="ru-RU" dirty="0" smtClean="0"/>
              <a:t>« Экологическое воспитание -   через игровую деятельность дошкольников».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00570"/>
            <a:ext cx="6072230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Воспитатель: Давыдова Т.В.</a:t>
            </a:r>
          </a:p>
          <a:p>
            <a:r>
              <a:rPr lang="ru-RU" dirty="0" smtClean="0"/>
              <a:t>МБДОУ Детский сад «</a:t>
            </a:r>
            <a:r>
              <a:rPr lang="ru-RU" dirty="0" err="1" smtClean="0"/>
              <a:t>Алёнушка</a:t>
            </a:r>
            <a:r>
              <a:rPr lang="ru-RU" dirty="0" smtClean="0"/>
              <a:t>» с.Ромоданово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/>
              <a:t>Творческий проект «Водное царство».</a:t>
            </a:r>
            <a:endParaRPr lang="ru-RU" sz="6000" dirty="0"/>
          </a:p>
          <a:p>
            <a:pPr>
              <a:buNone/>
            </a:pPr>
            <a:endParaRPr lang="ru-RU" dirty="0"/>
          </a:p>
          <a:p>
            <a:r>
              <a:rPr lang="ru-RU" sz="3500" b="1" dirty="0"/>
              <a:t>Участники проекта</a:t>
            </a:r>
            <a:r>
              <a:rPr lang="ru-RU" sz="3500" dirty="0"/>
              <a:t>: дети подготовительной группы, воспитатель, родители.</a:t>
            </a:r>
          </a:p>
          <a:p>
            <a:r>
              <a:rPr lang="ru-RU" sz="3500" b="1" dirty="0"/>
              <a:t>Вид проекта</a:t>
            </a:r>
            <a:r>
              <a:rPr lang="ru-RU" sz="3500" dirty="0"/>
              <a:t>: краткосрочный, творческий, групповой.</a:t>
            </a:r>
          </a:p>
          <a:p>
            <a:r>
              <a:rPr lang="ru-RU" sz="3500" dirty="0"/>
              <a:t>     </a:t>
            </a:r>
            <a:r>
              <a:rPr lang="ru-RU" sz="3500" b="1" dirty="0"/>
              <a:t>Актуальность.</a:t>
            </a:r>
            <a:endParaRPr lang="ru-RU" sz="3500" dirty="0"/>
          </a:p>
          <a:p>
            <a:r>
              <a:rPr lang="ru-RU" sz="3500" dirty="0"/>
              <a:t>В современных условиях проблема экологического воспитания дошкольников приобретает особую остроту и актуальность.</a:t>
            </a:r>
          </a:p>
          <a:p>
            <a:r>
              <a:rPr lang="ru-RU" sz="3500" dirty="0"/>
              <a:t>Поэтому мной был взят проект «Водное царство». В котором большую роль играет исследовательская деятельность.  В процессе детского исследования ребёнок получает конкретные познавательные навыки: учится наблюдать, рассуждать, планировать работу, сравнивать, анализировать, делать выводы и обобщения – развивает познавательную способность.</a:t>
            </a:r>
          </a:p>
          <a:p>
            <a:r>
              <a:rPr lang="ru-RU" sz="3500" dirty="0"/>
              <a:t>Формируя у детей представления о рыбах, как о живых существах, живущих в воде, вызвать желание бережно относиться к богатствам природы. Понять, что лишь тогда в водоёмах будет много рыбы, когда вода в них станет чистой и каждая рыбка будет иметь возможность оставить потомство.</a:t>
            </a:r>
          </a:p>
          <a:p>
            <a:r>
              <a:rPr lang="ru-RU" sz="3500" dirty="0"/>
              <a:t> </a:t>
            </a:r>
          </a:p>
          <a:p>
            <a:r>
              <a:rPr lang="ru-RU" sz="3500" b="1" dirty="0"/>
              <a:t>Цель проекта:</a:t>
            </a:r>
            <a:r>
              <a:rPr lang="ru-RU" sz="3500" dirty="0"/>
              <a:t> расширять и систематизировать знания  детей о классе рыб (названия, строения, способы размножения, питания) и других обитателях водоёмов.</a:t>
            </a:r>
          </a:p>
          <a:p>
            <a:r>
              <a:rPr lang="ru-RU" sz="3500" dirty="0"/>
              <a:t> </a:t>
            </a:r>
          </a:p>
          <a:p>
            <a:r>
              <a:rPr lang="ru-RU" sz="3500" b="1" dirty="0"/>
              <a:t>Задачи проекта:</a:t>
            </a:r>
            <a:endParaRPr lang="ru-RU" sz="3500" dirty="0"/>
          </a:p>
          <a:p>
            <a:pPr lvl="0"/>
            <a:r>
              <a:rPr lang="ru-RU" sz="3500" dirty="0"/>
              <a:t>Углубить представление о водоёме как о среде обитания рыб и других обитателях водоёмов.</a:t>
            </a:r>
          </a:p>
          <a:p>
            <a:pPr lvl="0"/>
            <a:r>
              <a:rPr lang="ru-RU" sz="3500" dirty="0"/>
              <a:t>Учить называть признаки сходства и различия у рыб.</a:t>
            </a:r>
          </a:p>
          <a:p>
            <a:pPr lvl="0"/>
            <a:r>
              <a:rPr lang="ru-RU" sz="3500" dirty="0"/>
              <a:t>Развивать умения находить причинно-следственные связи, рассуждать, развивать наблюдательность, умение пользоваться доказательствами и отстаивать свою точку зрения.</a:t>
            </a:r>
          </a:p>
          <a:p>
            <a:pPr lvl="0"/>
            <a:r>
              <a:rPr lang="ru-RU" sz="3500" dirty="0"/>
              <a:t>Развивать способности к поисковой деятельности.</a:t>
            </a:r>
          </a:p>
          <a:p>
            <a:pPr lvl="0"/>
            <a:r>
              <a:rPr lang="ru-RU" sz="3500" dirty="0"/>
              <a:t>Активизировать активный и пассивный словарь у детей.</a:t>
            </a:r>
          </a:p>
          <a:p>
            <a:pPr lvl="0"/>
            <a:r>
              <a:rPr lang="ru-RU" sz="3500" dirty="0"/>
              <a:t>Развивать творческие способности.</a:t>
            </a:r>
          </a:p>
          <a:p>
            <a:pPr lvl="0"/>
            <a:r>
              <a:rPr lang="ru-RU" sz="3500" dirty="0"/>
              <a:t>Воспитывать чувство отзывчивости и ответственности , гуманного отношения к окружающему миру.</a:t>
            </a:r>
          </a:p>
          <a:p>
            <a:pPr lvl="0"/>
            <a:r>
              <a:rPr lang="ru-RU" sz="3500" dirty="0"/>
              <a:t>Привлечь родителей к участию в проекте.</a:t>
            </a:r>
          </a:p>
          <a:p>
            <a:endParaRPr lang="ru-RU" sz="3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 музей «Такая разная кора»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800" b="1" u="sng" dirty="0"/>
              <a:t>Цель:</a:t>
            </a:r>
            <a:r>
              <a:rPr lang="ru-RU" sz="3800" dirty="0"/>
              <a:t> Познакомить детей с защитными функциями коры (кора – «одежда» дерева), с её разнообразием, некоторыми древесными насекомыми, древесными грибами, использованием коры человеком, народными промыслами, а также формировать основы экологически грамотного поведения (почему нельзя повреждать кору).</a:t>
            </a:r>
          </a:p>
          <a:p>
            <a:r>
              <a:rPr lang="ru-RU" sz="3800" b="1" u="sng" dirty="0"/>
              <a:t> Задачи:</a:t>
            </a:r>
            <a:endParaRPr lang="ru-RU" sz="3800" dirty="0"/>
          </a:p>
          <a:p>
            <a:pPr lvl="0"/>
            <a:r>
              <a:rPr lang="ru-RU" sz="3800" dirty="0"/>
              <a:t>Знакомство со строением и разнообразием деревьев, взаимосвязями растений и животных, значением деревьев в жизни людей;</a:t>
            </a:r>
          </a:p>
          <a:p>
            <a:pPr lvl="0"/>
            <a:r>
              <a:rPr lang="ru-RU" sz="3800" dirty="0"/>
              <a:t>Воспитывать детей бережному отношению к природе.</a:t>
            </a:r>
          </a:p>
          <a:p>
            <a:pPr lvl="0"/>
            <a:r>
              <a:rPr lang="ru-RU" sz="3800" dirty="0"/>
              <a:t>Продолжать учить детей играть с шишками, деревянными игрушками, рассматривать на пеньках годичные кольца, изучать книги, вместе с родителями делать поделки из древесины, коры, шишек, листьев и пополнять экспозицию.</a:t>
            </a:r>
          </a:p>
          <a:p>
            <a:r>
              <a:rPr lang="ru-RU" sz="3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Формы работы с родителями по экологическому воспитанию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528638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Анкетирование, проведение опросов.</a:t>
            </a:r>
          </a:p>
          <a:p>
            <a:r>
              <a:rPr lang="ru-RU" sz="2200" dirty="0" smtClean="0"/>
              <a:t>Совместные досуги, </a:t>
            </a:r>
            <a:r>
              <a:rPr lang="ru-RU" sz="2200" dirty="0" err="1" smtClean="0"/>
              <a:t>КВНы</a:t>
            </a:r>
            <a:r>
              <a:rPr lang="ru-RU" sz="2200" dirty="0" smtClean="0"/>
              <a:t>, викторины.</a:t>
            </a:r>
          </a:p>
          <a:p>
            <a:r>
              <a:rPr lang="ru-RU" sz="2200" dirty="0" smtClean="0"/>
              <a:t>Театрализованная деятельность, участие в выставках, смотрах конкурсах.</a:t>
            </a:r>
          </a:p>
          <a:p>
            <a:r>
              <a:rPr lang="ru-RU" sz="2200" dirty="0" smtClean="0"/>
              <a:t>Беседы за круглым столом, родительские собрания, консультации. </a:t>
            </a:r>
          </a:p>
          <a:p>
            <a:r>
              <a:rPr lang="ru-RU" sz="2200" dirty="0" smtClean="0"/>
              <a:t>Ширмы, экологические стенды.</a:t>
            </a:r>
          </a:p>
          <a:p>
            <a:r>
              <a:rPr lang="ru-RU" sz="2200" dirty="0" smtClean="0"/>
              <a:t>Дискуссии, семинары-практикумы, обмен опытом между родителями.</a:t>
            </a:r>
          </a:p>
          <a:p>
            <a:r>
              <a:rPr lang="ru-RU" sz="2200" dirty="0" smtClean="0"/>
              <a:t>Информационные проспекты для родителей.</a:t>
            </a:r>
          </a:p>
          <a:p>
            <a:r>
              <a:rPr lang="ru-RU" sz="2200" dirty="0" smtClean="0"/>
              <a:t>Организация дней открытых дверей.</a:t>
            </a:r>
          </a:p>
          <a:p>
            <a:r>
              <a:rPr lang="ru-RU" sz="2200" dirty="0" smtClean="0"/>
              <a:t>Выпуск газет, фотогазет, экологических альбомов, плакатов, консультаций, папок-передвижек.</a:t>
            </a:r>
          </a:p>
          <a:p>
            <a:pPr>
              <a:buNone/>
            </a:pPr>
            <a:r>
              <a:rPr lang="ru-RU" sz="2200" dirty="0" smtClean="0"/>
              <a:t>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Сформированы начала экологической культуры у детей;</a:t>
            </a:r>
          </a:p>
          <a:p>
            <a:r>
              <a:rPr lang="ru-RU" dirty="0" smtClean="0"/>
              <a:t>Сформировано  осознанно правильное отношение к объектам и явлениям природы, экологическое мышление:</a:t>
            </a:r>
          </a:p>
          <a:p>
            <a:r>
              <a:rPr lang="ru-RU" dirty="0" smtClean="0"/>
              <a:t>Дети учатся практическим действиям по охране природы;</a:t>
            </a:r>
          </a:p>
          <a:p>
            <a:r>
              <a:rPr lang="ru-RU" dirty="0" smtClean="0"/>
              <a:t>Развиваются умственные способности детей, которые проявляются в умении экспериментировать, анализировать, делать выводы:</a:t>
            </a:r>
          </a:p>
          <a:p>
            <a:r>
              <a:rPr lang="ru-RU" dirty="0" smtClean="0"/>
              <a:t>У детей появилось желание общаться с природой и отражать свои впечатления через различные виды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ещё не завершена. Будет продолжаться и в других группах и я надеюсь, что мои воспитанники на всю жизнь сохранят любовь ко всему, что их окружает.</a:t>
            </a:r>
          </a:p>
          <a:p>
            <a:pPr>
              <a:buNone/>
            </a:pPr>
            <a:r>
              <a:rPr lang="ru-RU" b="1" dirty="0" smtClean="0"/>
              <a:t>Всё хорошее в людях - из детства!</a:t>
            </a:r>
          </a:p>
          <a:p>
            <a:pPr>
              <a:buNone/>
            </a:pPr>
            <a:r>
              <a:rPr lang="ru-RU" b="1" dirty="0" smtClean="0"/>
              <a:t>Как истоки добра пробудить?</a:t>
            </a:r>
          </a:p>
          <a:p>
            <a:pPr>
              <a:buNone/>
            </a:pPr>
            <a:r>
              <a:rPr lang="ru-RU" b="1" dirty="0" smtClean="0"/>
              <a:t>Прикоснуться к природе всем сердцем:</a:t>
            </a:r>
          </a:p>
          <a:p>
            <a:pPr>
              <a:buNone/>
            </a:pPr>
            <a:r>
              <a:rPr lang="ru-RU" b="1" dirty="0" smtClean="0"/>
              <a:t>Удивиться, узнать, полюбить!</a:t>
            </a:r>
          </a:p>
          <a:p>
            <a:pPr>
              <a:buNone/>
            </a:pPr>
            <a:r>
              <a:rPr lang="ru-RU" b="1" dirty="0" smtClean="0"/>
              <a:t>Мы хотим, чтоб земля расцветала,</a:t>
            </a:r>
          </a:p>
          <a:p>
            <a:pPr>
              <a:buNone/>
            </a:pPr>
            <a:r>
              <a:rPr lang="ru-RU" b="1" dirty="0" smtClean="0"/>
              <a:t>И росли, как цветы, малыши,</a:t>
            </a:r>
          </a:p>
          <a:p>
            <a:pPr>
              <a:buNone/>
            </a:pPr>
            <a:r>
              <a:rPr lang="ru-RU" b="1" dirty="0" smtClean="0"/>
              <a:t>Чтоб для них экология стала</a:t>
            </a:r>
          </a:p>
          <a:p>
            <a:pPr>
              <a:buNone/>
            </a:pPr>
            <a:r>
              <a:rPr lang="ru-RU" b="1" dirty="0"/>
              <a:t> Н</a:t>
            </a:r>
            <a:r>
              <a:rPr lang="ru-RU" b="1" dirty="0" smtClean="0"/>
              <a:t>е наукой, а частью души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um_200912150108445207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Актуальность и перспективность опыта.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Дошкольное детство – ответственный период жизни человека, именно в это время  закладываются основы правильного отношения к окружающему миру.</a:t>
            </a:r>
            <a:br>
              <a:rPr lang="ru-RU" sz="2000" dirty="0" smtClean="0"/>
            </a:br>
            <a:r>
              <a:rPr lang="ru-RU" sz="2000" dirty="0" smtClean="0"/>
              <a:t>С принятием законов РФ «Об охране окружающей природной среды» , «Об  образовании»  и постановления «Об экологическом образовании обучающихся в образовательных учреждениях Российской Федерации» (30.03 1997 №4</a:t>
            </a:r>
            <a:r>
              <a:rPr lang="en-US" sz="2000" dirty="0" smtClean="0"/>
              <a:t>/1-6)</a:t>
            </a:r>
            <a:r>
              <a:rPr lang="ru-RU" sz="2000" dirty="0"/>
              <a:t> </a:t>
            </a:r>
            <a:r>
              <a:rPr lang="ru-RU" sz="2000" dirty="0" smtClean="0"/>
              <a:t>экологическое образование постепенно становится направлением в работе дошкольных учреждений. Указанные документы подразумевают создание в регионах страны системы непрерывного экологического образования, первым звеном которой  является дошкольное. </a:t>
            </a:r>
            <a:r>
              <a:rPr lang="ru-RU" sz="2000" dirty="0"/>
              <a:t> </a:t>
            </a:r>
            <a:r>
              <a:rPr lang="ru-RU" sz="2000" dirty="0" smtClean="0"/>
              <a:t>Именно в этом возрасте закладываются основы мировоззрения человека, его отношение к окружающему миру.</a:t>
            </a:r>
            <a:br>
              <a:rPr lang="ru-RU" sz="2000" dirty="0" smtClean="0"/>
            </a:br>
            <a:r>
              <a:rPr lang="ru-RU" sz="2000" dirty="0" smtClean="0"/>
              <a:t>Нарушение природного равновесия, ухудшение состояния воды, воздуха, зелени, образовавшейся в результате производственной деятельности человека и в результате невысокого уровня экологической культуры, экологического сознания у </a:t>
            </a:r>
            <a:r>
              <a:rPr lang="ru-RU" sz="2000" dirty="0"/>
              <a:t>б</a:t>
            </a:r>
            <a:r>
              <a:rPr lang="ru-RU" sz="2000" dirty="0" smtClean="0"/>
              <a:t>ольшей части населения , угрожают здоровью и жизни людей, особенно детей.</a:t>
            </a:r>
            <a:br>
              <a:rPr lang="ru-RU" sz="2000" dirty="0" smtClean="0"/>
            </a:br>
            <a:r>
              <a:rPr lang="ru-RU" sz="2000" dirty="0" smtClean="0"/>
              <a:t>Если мы научим детей с самого раннего возраста бережно относиться к природе, любить свою Родину, если мы будем своим личным примером демонстрировать своё правильное поведение и отношение к объектам природы, то можно будет надеется, что эти росточки доброты заложенные в детстве обязательно вырастут в могучее дерево, крепко привязанное к своей Родине. И это новое поколение будет экологически грамотным, здоровым не только физически, но и  интеллектуально, духовно.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um_200912150108445207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8904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Задачи экологического воспитания: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1. Понимание человеком </a:t>
            </a:r>
            <a:r>
              <a:rPr lang="ru-RU" sz="2000" dirty="0" err="1" smtClean="0"/>
              <a:t>самоценности</a:t>
            </a:r>
            <a:r>
              <a:rPr lang="ru-RU" sz="2000" dirty="0" smtClean="0"/>
              <a:t> природы.</a:t>
            </a:r>
            <a:br>
              <a:rPr lang="ru-RU" sz="2000" dirty="0" smtClean="0"/>
            </a:br>
            <a:r>
              <a:rPr lang="ru-RU" sz="2000" dirty="0" smtClean="0"/>
              <a:t>2. Осознание  себя как части природы.</a:t>
            </a:r>
            <a:br>
              <a:rPr lang="ru-RU" sz="2000" dirty="0" smtClean="0"/>
            </a:br>
            <a:r>
              <a:rPr lang="ru-RU" sz="2000" dirty="0" smtClean="0"/>
              <a:t>3.Воспитание уважительного отношения ко всем без исключения объектам природы вне зависимости от наших симпатий и антипатий.</a:t>
            </a:r>
            <a:br>
              <a:rPr lang="ru-RU" sz="2000" dirty="0" smtClean="0"/>
            </a:br>
            <a:r>
              <a:rPr lang="ru-RU" sz="2000" dirty="0" smtClean="0"/>
              <a:t>4.Понимание взаимосвязей и взаимозависимости в природе.</a:t>
            </a:r>
            <a:br>
              <a:rPr lang="ru-RU" sz="2000" dirty="0" smtClean="0"/>
            </a:br>
            <a:r>
              <a:rPr lang="ru-RU" sz="2000" dirty="0" smtClean="0"/>
              <a:t>5. Воспитание активной жизненной позиции.</a:t>
            </a:r>
            <a:br>
              <a:rPr lang="ru-RU" sz="2000" dirty="0" smtClean="0"/>
            </a:br>
            <a:r>
              <a:rPr lang="ru-RU" sz="2000" dirty="0" smtClean="0"/>
              <a:t>6. Обучение азам экологической безопасности.</a:t>
            </a:r>
            <a:br>
              <a:rPr lang="ru-RU" sz="2000" dirty="0" smtClean="0"/>
            </a:br>
            <a:r>
              <a:rPr lang="ru-RU" sz="2000" dirty="0" smtClean="0"/>
              <a:t>7. Формирование эмоционально-положительного отношения к окружающему миру.</a:t>
            </a:r>
            <a:br>
              <a:rPr lang="ru-RU" sz="2000" dirty="0" smtClean="0"/>
            </a:br>
            <a:r>
              <a:rPr lang="ru-RU" sz="2000" dirty="0" smtClean="0"/>
              <a:t>8. Подведение к пониманию неповторимости и красоты окружающего мира.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Задачи экологического образования.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1.Усвоение системы знаний о природе (о её компонентах и взаимосвязях между ними)</a:t>
            </a:r>
          </a:p>
          <a:p>
            <a:pPr>
              <a:buNone/>
            </a:pPr>
            <a:r>
              <a:rPr lang="ru-RU" sz="3000" dirty="0" smtClean="0"/>
              <a:t>2.Формирование представлений об универсальной ценности природы.</a:t>
            </a:r>
          </a:p>
          <a:p>
            <a:pPr>
              <a:buNone/>
            </a:pPr>
            <a:r>
              <a:rPr lang="ru-RU" sz="3000" dirty="0" smtClean="0"/>
              <a:t>3. Воспитание потребности в общении с природой.</a:t>
            </a:r>
          </a:p>
          <a:p>
            <a:pPr>
              <a:buNone/>
            </a:pPr>
            <a:r>
              <a:rPr lang="ru-RU" sz="3000" dirty="0" smtClean="0"/>
              <a:t>4. Привитие трудовых природоведческих навыков.</a:t>
            </a:r>
          </a:p>
          <a:p>
            <a:pPr>
              <a:buNone/>
            </a:pPr>
            <a:r>
              <a:rPr lang="ru-RU" sz="3000" dirty="0" smtClean="0"/>
              <a:t>5.Развитие экологического сознания.</a:t>
            </a:r>
          </a:p>
          <a:p>
            <a:pPr>
              <a:buNone/>
            </a:pPr>
            <a:r>
              <a:rPr lang="ru-RU" sz="3000" dirty="0" smtClean="0"/>
              <a:t>6.Эстетическое воспитание.</a:t>
            </a:r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b="1" dirty="0" smtClean="0"/>
              <a:t>Пути использования разнообразных форм и методов работы:</a:t>
            </a:r>
          </a:p>
          <a:p>
            <a:pPr>
              <a:buFontTx/>
              <a:buChar char="-"/>
            </a:pPr>
            <a:r>
              <a:rPr lang="ru-RU" dirty="0" smtClean="0"/>
              <a:t>НОД;</a:t>
            </a:r>
          </a:p>
          <a:p>
            <a:pPr>
              <a:buFontTx/>
              <a:buChar char="-"/>
            </a:pPr>
            <a:r>
              <a:rPr lang="ru-RU" dirty="0" smtClean="0"/>
              <a:t> экологические экскурсии;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Экологические кружки;</a:t>
            </a:r>
          </a:p>
          <a:p>
            <a:pPr>
              <a:buFontTx/>
              <a:buChar char="-"/>
            </a:pPr>
            <a:r>
              <a:rPr lang="ru-RU" dirty="0" smtClean="0"/>
              <a:t>КВН, викторины;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Экологические акции;</a:t>
            </a:r>
          </a:p>
          <a:p>
            <a:pPr>
              <a:buFontTx/>
              <a:buChar char="-"/>
            </a:pPr>
            <a:r>
              <a:rPr lang="ru-RU" dirty="0" smtClean="0"/>
              <a:t>Обсуждение и обыгрывание ситуаций;</a:t>
            </a:r>
          </a:p>
          <a:p>
            <a:pPr>
              <a:buFontTx/>
              <a:buChar char="-"/>
            </a:pPr>
            <a:r>
              <a:rPr lang="ru-RU" dirty="0" smtClean="0"/>
              <a:t>Лаборатория юного эколога;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Экологические музеи;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Экологические праздники и развлечения;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Экологические игры (ролевые, дидактические, имитационные, игры моделирования экосистем, соревновательные игры – путешествия и так далее)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Главные принципы жизни каждого ребёнка в гармонии с природой: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«Не навреди»</a:t>
            </a:r>
          </a:p>
          <a:p>
            <a:r>
              <a:rPr lang="ru-RU" dirty="0" smtClean="0"/>
              <a:t>«Познавая, не разрушай».</a:t>
            </a:r>
          </a:p>
          <a:p>
            <a:r>
              <a:rPr lang="ru-RU" dirty="0" smtClean="0"/>
              <a:t>«Не бери у природы больше, чем тебе необходимо».</a:t>
            </a:r>
          </a:p>
          <a:p>
            <a:r>
              <a:rPr lang="ru-RU" dirty="0" smtClean="0"/>
              <a:t>«Прежде чем сделать, ответь себе на три вопроса: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я хочу сделать?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Зачем мне это нужно?</a:t>
            </a:r>
          </a:p>
          <a:p>
            <a:pPr marL="514350" indent="-514350">
              <a:buAutoNum type="arabicPeriod"/>
            </a:pPr>
            <a:r>
              <a:rPr lang="ru-RU" dirty="0" smtClean="0"/>
              <a:t>Кто и что при этом приобретает, а кто и что потеряет?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Подумай о последствиях!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Игра – ведущая деятельность в дошкольном</a:t>
            </a:r>
            <a:br>
              <a:rPr lang="ru-RU" sz="3200" b="1" dirty="0" smtClean="0"/>
            </a:br>
            <a:r>
              <a:rPr lang="ru-RU" sz="3200" b="1" dirty="0" smtClean="0"/>
              <a:t>возрасте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     «</a:t>
            </a:r>
            <a:r>
              <a:rPr lang="ru-RU" sz="2800" dirty="0"/>
              <a:t>Б</a:t>
            </a:r>
            <a:r>
              <a:rPr lang="ru-RU" sz="2800" dirty="0" smtClean="0"/>
              <a:t>ез игры  нет и не может быть полноценного              умственного развития. Игра- это огромное светлое окно, через которое в  духовный мир ребёнка вливается живительный поток представлений , понятий. Игра – это искра, зажигающая огонёк пытливости»</a:t>
            </a:r>
            <a:br>
              <a:rPr lang="ru-RU" sz="2800" dirty="0" smtClean="0"/>
            </a:br>
            <a:r>
              <a:rPr lang="ru-RU" sz="2800" dirty="0" smtClean="0"/>
              <a:t>В.А.Сухомлинский.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В своей работе с детьми я придаю большое значение игровым технологиям.</a:t>
            </a:r>
          </a:p>
          <a:p>
            <a:r>
              <a:rPr lang="ru-RU" dirty="0" smtClean="0"/>
              <a:t>Игры на познание и классификацию объектов окружающего мира, понимание единства всех его составляющих, законов его развития: «Назови одним словом», «Что общего?», «Что часть чего?», «Рыбы-птицы-звери», «Цепочка».</a:t>
            </a:r>
          </a:p>
          <a:p>
            <a:r>
              <a:rPr lang="ru-RU" dirty="0" smtClean="0"/>
              <a:t>Игры на развитие чувственного восприятия: «Мир звуков», «Наши помощники», «Узнай по запаху», «Какой овощ ты съел?»</a:t>
            </a:r>
          </a:p>
          <a:p>
            <a:r>
              <a:rPr lang="ru-RU" dirty="0" smtClean="0"/>
              <a:t>Игры, способствующие формированию основ экологического самосознания: «Хорошо-плохо», «Что будет, если..», «Берегите природу!» и так далее.</a:t>
            </a:r>
          </a:p>
          <a:p>
            <a:r>
              <a:rPr lang="ru-RU" dirty="0" smtClean="0"/>
              <a:t>Игры на развитие навыка анализа ситуации через целенаправленное суждение поля поиска : «Да - не».</a:t>
            </a:r>
          </a:p>
          <a:p>
            <a:r>
              <a:rPr lang="ru-RU" dirty="0" smtClean="0"/>
              <a:t>При  организации игры я использую системный подход различных видов активной деятельности детей: исследовательская, продуктивная, театральная, двигательная, музыкальная. Использую различные методы и приёмы.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проектная 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/>
              <a:t>Проект «Как дикие животные готовятся к зиме» (младший дошкольный возраст)</a:t>
            </a:r>
          </a:p>
          <a:p>
            <a:r>
              <a:rPr lang="ru-RU" sz="3400" b="1" dirty="0"/>
              <a:t>Вид проекта:</a:t>
            </a:r>
            <a:r>
              <a:rPr lang="ru-RU" sz="3400" dirty="0"/>
              <a:t> творческий.</a:t>
            </a:r>
          </a:p>
          <a:p>
            <a:r>
              <a:rPr lang="ru-RU" sz="3400" b="1" dirty="0"/>
              <a:t>Продолжительность проекта</a:t>
            </a:r>
            <a:r>
              <a:rPr lang="ru-RU" sz="3400" dirty="0"/>
              <a:t> : 2 недели.</a:t>
            </a:r>
          </a:p>
          <a:p>
            <a:r>
              <a:rPr lang="ru-RU" sz="3400" b="1" dirty="0"/>
              <a:t>Участники проекта</a:t>
            </a:r>
            <a:r>
              <a:rPr lang="ru-RU" sz="3400" dirty="0"/>
              <a:t>: дети средней группы, воспитатель, родители.</a:t>
            </a:r>
          </a:p>
          <a:p>
            <a:r>
              <a:rPr lang="ru-RU" sz="3400" b="1" dirty="0"/>
              <a:t>Актуальность.</a:t>
            </a:r>
            <a:endParaRPr lang="ru-RU" sz="3400" dirty="0"/>
          </a:p>
          <a:p>
            <a:pPr>
              <a:buNone/>
            </a:pPr>
            <a:r>
              <a:rPr lang="ru-RU" sz="3400" dirty="0"/>
              <a:t>Дети в недостаточной степени имеют представление об образе жизни, повадках , питании и жилищах  диких животных наших лесов;  о том, как они готовятся к зиме в лесу. Дети не владеют обобщающим понятием, на умеют описывать предметы.</a:t>
            </a:r>
          </a:p>
          <a:p>
            <a:r>
              <a:rPr lang="ru-RU" sz="3400" b="1" dirty="0"/>
              <a:t>Цель проекта:</a:t>
            </a:r>
            <a:endParaRPr lang="ru-RU" sz="3400" dirty="0"/>
          </a:p>
          <a:p>
            <a:pPr>
              <a:buNone/>
            </a:pPr>
            <a:r>
              <a:rPr lang="ru-RU" sz="3400" dirty="0"/>
              <a:t>Создать условия для развития познавательных способностей детей в процессе проекта.</a:t>
            </a:r>
          </a:p>
          <a:p>
            <a:r>
              <a:rPr lang="ru-RU" sz="3400" b="1" dirty="0"/>
              <a:t>Задачи проекта:</a:t>
            </a:r>
            <a:endParaRPr lang="ru-RU" sz="3400" dirty="0"/>
          </a:p>
          <a:p>
            <a:pPr lvl="0">
              <a:buNone/>
            </a:pPr>
            <a:r>
              <a:rPr lang="ru-RU" sz="3400" dirty="0"/>
              <a:t>Дать представление о диких животных лесов Ромодановского района, их образе жизни, питании, жилищах, о том, как готовятся дикие животные к зиме в лесу.</a:t>
            </a:r>
          </a:p>
          <a:p>
            <a:pPr lvl="0">
              <a:buNone/>
            </a:pPr>
            <a:r>
              <a:rPr lang="ru-RU" sz="3400" dirty="0"/>
              <a:t>Обогатить словарь за счёт имён существительных(дупло, берлога, логово, нора); имён прилагательных (колючий , лохматый, неуклюжий, хитрый, злой, голодный); глаголов (прятаться, охотиться, притаиться и т. </a:t>
            </a:r>
            <a:r>
              <a:rPr lang="ru-RU" sz="3400" dirty="0" err="1"/>
              <a:t>д</a:t>
            </a:r>
            <a:r>
              <a:rPr lang="ru-RU" sz="3400" dirty="0"/>
              <a:t>).</a:t>
            </a:r>
          </a:p>
          <a:p>
            <a:pPr lvl="0">
              <a:buNone/>
            </a:pPr>
            <a:r>
              <a:rPr lang="ru-RU" sz="3400" dirty="0"/>
              <a:t>Развивать связную речь через составление описательного рассказа о животных.</a:t>
            </a:r>
          </a:p>
          <a:p>
            <a:pPr lvl="0">
              <a:buNone/>
            </a:pPr>
            <a:r>
              <a:rPr lang="ru-RU" sz="3400" dirty="0"/>
              <a:t>Воспитывать  желание оказывать помощь животным.</a:t>
            </a:r>
          </a:p>
          <a:p>
            <a:pPr>
              <a:buNone/>
            </a:pPr>
            <a:r>
              <a:rPr lang="ru-RU" sz="3400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954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Инновационный педагогический опыт работы « Экологическое воспитание -   через игровую деятельность дошкольников».</vt:lpstr>
      <vt:lpstr>Актуальность и перспективность опыта. Дошкольное детство – ответственный период жизни человека, именно в это время  закладываются основы правильного отношения к окружающему миру. С принятием законов РФ «Об охране окружающей природной среды» , «Об  образовании»  и постановления «Об экологическом образовании обучающихся в образовательных учреждениях Российской Федерации» (30.03 1997 №4/1-6) экологическое образование постепенно становится направлением в работе дошкольных учреждений. Указанные документы подразумевают создание в регионах страны системы непрерывного экологического образования, первым звеном которой  является дошкольное.  Именно в этом возрасте закладываются основы мировоззрения человека, его отношение к окружающему миру. Нарушение природного равновесия, ухудшение состояния воды, воздуха, зелени, образовавшейся в результате производственной деятельности человека и в результате невысокого уровня экологической культуры, экологического сознания у большей части населения , угрожают здоровью и жизни людей, особенно детей. Если мы научим детей с самого раннего возраста бережно относиться к природе, любить свою Родину, если мы будем своим личным примером демонстрировать своё правильное поведение и отношение к объектам природы, то можно будет надеется, что эти росточки доброты заложенные в детстве обязательно вырастут в могучее дерево, крепко привязанное к своей Родине. И это новое поколение будет экологически грамотным, здоровым не только физически, но и  интеллектуально, духовно.</vt:lpstr>
      <vt:lpstr>Задачи экологического воспитания: 1. Понимание человеком самоценности природы. 2. Осознание  себя как части природы. 3.Воспитание уважительного отношения ко всем без исключения объектам природы вне зависимости от наших симпатий и антипатий. 4.Понимание взаимосвязей и взаимозависимости в природе. 5. Воспитание активной жизненной позиции. 6. Обучение азам экологической безопасности. 7. Формирование эмоционально-положительного отношения к окружающему миру. 8. Подведение к пониманию неповторимости и красоты окружающего мира.  </vt:lpstr>
      <vt:lpstr>Слайд 4</vt:lpstr>
      <vt:lpstr>Слайд 5</vt:lpstr>
      <vt:lpstr>Главные принципы жизни каждого ребёнка в гармонии с природой:</vt:lpstr>
      <vt:lpstr>Игра – ведущая деятельность в дошкольном возрасте.       «Без игры  нет и не может быть полноценного              умственного развития. Игра- это огромное светлое окно, через которое в  духовный мир ребёнка вливается живительный поток представлений , понятий. Игра – это искра, зажигающая огонёк пытливости» В.А.Сухомлинский.</vt:lpstr>
      <vt:lpstr>Слайд 8</vt:lpstr>
      <vt:lpstr> проектная  деятельность</vt:lpstr>
      <vt:lpstr>Слайд 10</vt:lpstr>
      <vt:lpstr>Мини музей «Такая разная кора»</vt:lpstr>
      <vt:lpstr>        Формы работы с родителями по экологическому воспитанию.        </vt:lpstr>
      <vt:lpstr>Положительные результаты: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педагогический опыт работы « Экологическое воспитание -   через игровую деятельность дошкольников».</dc:title>
  <dc:creator>7</dc:creator>
  <cp:lastModifiedBy>7</cp:lastModifiedBy>
  <cp:revision>22</cp:revision>
  <dcterms:created xsi:type="dcterms:W3CDTF">2014-05-13T16:52:13Z</dcterms:created>
  <dcterms:modified xsi:type="dcterms:W3CDTF">2014-05-14T10:12:37Z</dcterms:modified>
</cp:coreProperties>
</file>