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357290" y="3357562"/>
            <a:ext cx="7016750" cy="1752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Развивающая игра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Цель: развитие внимания, речи</a:t>
            </a:r>
          </a:p>
        </p:txBody>
      </p:sp>
      <p:pic>
        <p:nvPicPr>
          <p:cNvPr id="4" name="Picture 10" descr="D:\зкр\зонт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57158" y="5259392"/>
            <a:ext cx="1598608" cy="1598608"/>
          </a:xfrm>
          <a:prstGeom prst="rect">
            <a:avLst/>
          </a:prstGeom>
          <a:noFill/>
        </p:spPr>
      </p:pic>
      <p:pic>
        <p:nvPicPr>
          <p:cNvPr id="5" name="Picture 7" descr="D:\зкр\апельсин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423082" y="5429264"/>
            <a:ext cx="2720917" cy="1428736"/>
          </a:xfrm>
          <a:prstGeom prst="rect">
            <a:avLst/>
          </a:prstGeom>
          <a:noFill/>
        </p:spPr>
      </p:pic>
      <p:pic>
        <p:nvPicPr>
          <p:cNvPr id="6" name="Picture 3" descr="D:\зкр\мороженое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143768" y="2214554"/>
            <a:ext cx="1745928" cy="1785950"/>
          </a:xfrm>
          <a:prstGeom prst="rect">
            <a:avLst/>
          </a:prstGeom>
          <a:noFill/>
        </p:spPr>
      </p:pic>
      <p:pic>
        <p:nvPicPr>
          <p:cNvPr id="7" name="Picture 4" descr="D:\зкр\заяц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2214554"/>
            <a:ext cx="1751456" cy="184253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42844" y="14285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«Назови два слова с одинаковым </a:t>
            </a:r>
            <a:r>
              <a:rPr lang="ru-RU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звуком в начале»</a:t>
            </a:r>
            <a:endParaRPr lang="ru-RU" sz="4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Задание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928802"/>
            <a:ext cx="750099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Соедини два предмета, </a:t>
            </a:r>
          </a:p>
          <a:p>
            <a:pPr algn="ctr"/>
            <a:r>
              <a:rPr lang="ru-RU" sz="4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начинающиеся с одного и того же звука. Начинай по порядку.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зкр\автобус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flipH="1">
            <a:off x="1428728" y="142852"/>
            <a:ext cx="1619234" cy="1214426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143636" y="0"/>
          <a:ext cx="2381224" cy="68580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1224"/>
              </a:tblGrid>
              <a:tr h="153537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85852" y="0"/>
          <a:ext cx="2381224" cy="68580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1224"/>
              </a:tblGrid>
              <a:tr h="153537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7" name="Picture 3" descr="D:\зкр\мороженое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643042" y="1571612"/>
            <a:ext cx="1745928" cy="1287462"/>
          </a:xfrm>
          <a:prstGeom prst="rect">
            <a:avLst/>
          </a:prstGeom>
          <a:noFill/>
        </p:spPr>
      </p:pic>
      <p:pic>
        <p:nvPicPr>
          <p:cNvPr id="1028" name="Picture 4" descr="D:\зкр\заяц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714480" y="2928934"/>
            <a:ext cx="1443022" cy="1214446"/>
          </a:xfrm>
          <a:prstGeom prst="rect">
            <a:avLst/>
          </a:prstGeom>
          <a:noFill/>
        </p:spPr>
      </p:pic>
      <p:pic>
        <p:nvPicPr>
          <p:cNvPr id="1029" name="Picture 5" descr="D:\зкр\поезд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714480" y="4286256"/>
            <a:ext cx="1549384" cy="1162038"/>
          </a:xfrm>
          <a:prstGeom prst="rect">
            <a:avLst/>
          </a:prstGeom>
          <a:noFill/>
        </p:spPr>
      </p:pic>
      <p:pic>
        <p:nvPicPr>
          <p:cNvPr id="1030" name="Picture 6" descr="D:\зкр\цыплята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1714480" y="5557854"/>
            <a:ext cx="1733528" cy="1300146"/>
          </a:xfrm>
          <a:prstGeom prst="rect">
            <a:avLst/>
          </a:prstGeom>
          <a:noFill/>
        </p:spPr>
      </p:pic>
      <p:pic>
        <p:nvPicPr>
          <p:cNvPr id="1031" name="Picture 7" descr="D:\зкр\апельсин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6286512" y="2928934"/>
            <a:ext cx="1883491" cy="989009"/>
          </a:xfrm>
          <a:prstGeom prst="rect">
            <a:avLst/>
          </a:prstGeom>
          <a:noFill/>
        </p:spPr>
      </p:pic>
      <p:pic>
        <p:nvPicPr>
          <p:cNvPr id="1032" name="Picture 8" descr="D:\зкр\морж.jp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6429388" y="142852"/>
            <a:ext cx="1966935" cy="1285884"/>
          </a:xfrm>
          <a:prstGeom prst="rect">
            <a:avLst/>
          </a:prstGeom>
          <a:noFill/>
        </p:spPr>
      </p:pic>
      <p:pic>
        <p:nvPicPr>
          <p:cNvPr id="1033" name="Picture 9" descr="D:\зкр\цапля.png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6786578" y="1714488"/>
            <a:ext cx="1130677" cy="1103305"/>
          </a:xfrm>
          <a:prstGeom prst="rect">
            <a:avLst/>
          </a:prstGeom>
          <a:noFill/>
        </p:spPr>
      </p:pic>
      <p:pic>
        <p:nvPicPr>
          <p:cNvPr id="1034" name="Picture 10" descr="D:\зкр\зонт.jpg"/>
          <p:cNvPicPr>
            <a:picLocks noChangeAspect="1" noChangeArrowheads="1"/>
          </p:cNvPicPr>
          <p:nvPr/>
        </p:nvPicPr>
        <p:blipFill>
          <a:blip r:embed="rId10" cstate="screen"/>
          <a:srcRect/>
          <a:stretch>
            <a:fillRect/>
          </a:stretch>
        </p:blipFill>
        <p:spPr bwMode="auto">
          <a:xfrm>
            <a:off x="6715140" y="4286256"/>
            <a:ext cx="1169980" cy="1169980"/>
          </a:xfrm>
          <a:prstGeom prst="rect">
            <a:avLst/>
          </a:prstGeom>
          <a:noFill/>
        </p:spPr>
      </p:pic>
      <p:pic>
        <p:nvPicPr>
          <p:cNvPr id="1035" name="Picture 11" descr="D:\зкр\пылесос.jpg"/>
          <p:cNvPicPr>
            <a:picLocks noChangeAspect="1" noChangeArrowheads="1"/>
          </p:cNvPicPr>
          <p:nvPr/>
        </p:nvPicPr>
        <p:blipFill>
          <a:blip r:embed="rId11" cstate="screen"/>
          <a:srcRect/>
          <a:stretch>
            <a:fillRect/>
          </a:stretch>
        </p:blipFill>
        <p:spPr bwMode="auto">
          <a:xfrm>
            <a:off x="6572264" y="5643578"/>
            <a:ext cx="1716498" cy="1214422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 flipH="1">
            <a:off x="571472" y="357166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i="1" dirty="0" smtClean="0"/>
              <a:t>1</a:t>
            </a:r>
            <a:endParaRPr lang="ru-RU" sz="6000" b="1" i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зкр\автобус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flipH="1">
            <a:off x="1428728" y="142852"/>
            <a:ext cx="1619234" cy="1214426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143636" y="0"/>
          <a:ext cx="2381224" cy="68580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1224"/>
              </a:tblGrid>
              <a:tr h="153537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85852" y="0"/>
          <a:ext cx="2381224" cy="68580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1224"/>
              </a:tblGrid>
              <a:tr h="153537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7" name="Picture 3" descr="D:\зкр\мороженое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643042" y="1571612"/>
            <a:ext cx="1745928" cy="1287462"/>
          </a:xfrm>
          <a:prstGeom prst="rect">
            <a:avLst/>
          </a:prstGeom>
          <a:noFill/>
        </p:spPr>
      </p:pic>
      <p:pic>
        <p:nvPicPr>
          <p:cNvPr id="1028" name="Picture 4" descr="D:\зкр\заяц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714480" y="2928934"/>
            <a:ext cx="1443022" cy="1214446"/>
          </a:xfrm>
          <a:prstGeom prst="rect">
            <a:avLst/>
          </a:prstGeom>
          <a:noFill/>
        </p:spPr>
      </p:pic>
      <p:pic>
        <p:nvPicPr>
          <p:cNvPr id="1029" name="Picture 5" descr="D:\зкр\поезд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714480" y="4286256"/>
            <a:ext cx="1549384" cy="1162038"/>
          </a:xfrm>
          <a:prstGeom prst="rect">
            <a:avLst/>
          </a:prstGeom>
          <a:noFill/>
        </p:spPr>
      </p:pic>
      <p:pic>
        <p:nvPicPr>
          <p:cNvPr id="1030" name="Picture 6" descr="D:\зкр\цыплята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1714480" y="5557854"/>
            <a:ext cx="1733528" cy="1300146"/>
          </a:xfrm>
          <a:prstGeom prst="rect">
            <a:avLst/>
          </a:prstGeom>
          <a:noFill/>
        </p:spPr>
      </p:pic>
      <p:pic>
        <p:nvPicPr>
          <p:cNvPr id="1031" name="Picture 7" descr="D:\зкр\апельсин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6286512" y="2928934"/>
            <a:ext cx="1883491" cy="989009"/>
          </a:xfrm>
          <a:prstGeom prst="rect">
            <a:avLst/>
          </a:prstGeom>
          <a:noFill/>
        </p:spPr>
      </p:pic>
      <p:pic>
        <p:nvPicPr>
          <p:cNvPr id="1032" name="Picture 8" descr="D:\зкр\морж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6429388" y="142852"/>
            <a:ext cx="1966935" cy="1285884"/>
          </a:xfrm>
          <a:prstGeom prst="rect">
            <a:avLst/>
          </a:prstGeom>
          <a:noFill/>
        </p:spPr>
      </p:pic>
      <p:pic>
        <p:nvPicPr>
          <p:cNvPr id="1033" name="Picture 9" descr="D:\зкр\цапля.png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6786578" y="1714488"/>
            <a:ext cx="1130677" cy="1103305"/>
          </a:xfrm>
          <a:prstGeom prst="rect">
            <a:avLst/>
          </a:prstGeom>
          <a:noFill/>
        </p:spPr>
      </p:pic>
      <p:pic>
        <p:nvPicPr>
          <p:cNvPr id="1034" name="Picture 10" descr="D:\зкр\зонт.jpg"/>
          <p:cNvPicPr>
            <a:picLocks noChangeAspect="1" noChangeArrowheads="1"/>
          </p:cNvPicPr>
          <p:nvPr/>
        </p:nvPicPr>
        <p:blipFill>
          <a:blip r:embed="rId10" cstate="screen"/>
          <a:srcRect/>
          <a:stretch>
            <a:fillRect/>
          </a:stretch>
        </p:blipFill>
        <p:spPr bwMode="auto">
          <a:xfrm>
            <a:off x="6715140" y="4286256"/>
            <a:ext cx="1169980" cy="1169980"/>
          </a:xfrm>
          <a:prstGeom prst="rect">
            <a:avLst/>
          </a:prstGeom>
          <a:noFill/>
        </p:spPr>
      </p:pic>
      <p:pic>
        <p:nvPicPr>
          <p:cNvPr id="1035" name="Picture 11" descr="D:\зкр\пылесос.jpg"/>
          <p:cNvPicPr>
            <a:picLocks noChangeAspect="1" noChangeArrowheads="1"/>
          </p:cNvPicPr>
          <p:nvPr/>
        </p:nvPicPr>
        <p:blipFill>
          <a:blip r:embed="rId11" cstate="screen"/>
          <a:srcRect/>
          <a:stretch>
            <a:fillRect/>
          </a:stretch>
        </p:blipFill>
        <p:spPr bwMode="auto">
          <a:xfrm>
            <a:off x="6572264" y="5643578"/>
            <a:ext cx="1716498" cy="1214422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 flipH="1">
            <a:off x="571472" y="357166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i="1" dirty="0" smtClean="0"/>
              <a:t>1</a:t>
            </a:r>
            <a:endParaRPr lang="ru-RU" sz="6000" b="1" i="1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rot="16200000" flipH="1">
            <a:off x="3357554" y="1000108"/>
            <a:ext cx="3143272" cy="24288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71472" y="1785926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dirty="0" smtClean="0"/>
              <a:t>2</a:t>
            </a:r>
            <a:endParaRPr lang="ru-RU" sz="6000" b="1" i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зкр\автобус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flipH="1">
            <a:off x="1428728" y="142852"/>
            <a:ext cx="1619234" cy="1214426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143636" y="0"/>
          <a:ext cx="2381224" cy="68580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1224"/>
              </a:tblGrid>
              <a:tr h="153537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85852" y="0"/>
          <a:ext cx="2381224" cy="68580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1224"/>
              </a:tblGrid>
              <a:tr h="153537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7" name="Picture 3" descr="D:\зкр\мороженое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643042" y="1571612"/>
            <a:ext cx="1745928" cy="1287462"/>
          </a:xfrm>
          <a:prstGeom prst="rect">
            <a:avLst/>
          </a:prstGeom>
          <a:noFill/>
        </p:spPr>
      </p:pic>
      <p:pic>
        <p:nvPicPr>
          <p:cNvPr id="1028" name="Picture 4" descr="D:\зкр\заяц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714480" y="2928934"/>
            <a:ext cx="1443022" cy="1214446"/>
          </a:xfrm>
          <a:prstGeom prst="rect">
            <a:avLst/>
          </a:prstGeom>
          <a:noFill/>
        </p:spPr>
      </p:pic>
      <p:pic>
        <p:nvPicPr>
          <p:cNvPr id="1029" name="Picture 5" descr="D:\зкр\поезд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714480" y="4286256"/>
            <a:ext cx="1549384" cy="1162038"/>
          </a:xfrm>
          <a:prstGeom prst="rect">
            <a:avLst/>
          </a:prstGeom>
          <a:noFill/>
        </p:spPr>
      </p:pic>
      <p:pic>
        <p:nvPicPr>
          <p:cNvPr id="1030" name="Picture 6" descr="D:\зкр\цыплята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1714480" y="5557854"/>
            <a:ext cx="1733528" cy="1300146"/>
          </a:xfrm>
          <a:prstGeom prst="rect">
            <a:avLst/>
          </a:prstGeom>
          <a:noFill/>
        </p:spPr>
      </p:pic>
      <p:pic>
        <p:nvPicPr>
          <p:cNvPr id="1031" name="Picture 7" descr="D:\зкр\апельсин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6286512" y="2928934"/>
            <a:ext cx="1883491" cy="989009"/>
          </a:xfrm>
          <a:prstGeom prst="rect">
            <a:avLst/>
          </a:prstGeom>
          <a:noFill/>
        </p:spPr>
      </p:pic>
      <p:pic>
        <p:nvPicPr>
          <p:cNvPr id="1032" name="Picture 8" descr="D:\зкр\морж.jp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6429388" y="142852"/>
            <a:ext cx="1966935" cy="1285884"/>
          </a:xfrm>
          <a:prstGeom prst="rect">
            <a:avLst/>
          </a:prstGeom>
          <a:noFill/>
        </p:spPr>
      </p:pic>
      <p:pic>
        <p:nvPicPr>
          <p:cNvPr id="1033" name="Picture 9" descr="D:\зкр\цапля.png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6786578" y="1714488"/>
            <a:ext cx="1130677" cy="1103305"/>
          </a:xfrm>
          <a:prstGeom prst="rect">
            <a:avLst/>
          </a:prstGeom>
          <a:noFill/>
        </p:spPr>
      </p:pic>
      <p:pic>
        <p:nvPicPr>
          <p:cNvPr id="1034" name="Picture 10" descr="D:\зкр\зонт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0" cstate="screen"/>
          <a:srcRect/>
          <a:stretch>
            <a:fillRect/>
          </a:stretch>
        </p:blipFill>
        <p:spPr bwMode="auto">
          <a:xfrm>
            <a:off x="6715140" y="4286256"/>
            <a:ext cx="1169980" cy="1169980"/>
          </a:xfrm>
          <a:prstGeom prst="rect">
            <a:avLst/>
          </a:prstGeom>
          <a:noFill/>
        </p:spPr>
      </p:pic>
      <p:pic>
        <p:nvPicPr>
          <p:cNvPr id="1035" name="Picture 11" descr="D:\зкр\пылесос.jpg"/>
          <p:cNvPicPr>
            <a:picLocks noChangeAspect="1" noChangeArrowheads="1"/>
          </p:cNvPicPr>
          <p:nvPr/>
        </p:nvPicPr>
        <p:blipFill>
          <a:blip r:embed="rId11" cstate="screen"/>
          <a:srcRect/>
          <a:stretch>
            <a:fillRect/>
          </a:stretch>
        </p:blipFill>
        <p:spPr bwMode="auto">
          <a:xfrm>
            <a:off x="6572264" y="5643578"/>
            <a:ext cx="1716498" cy="1214422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 flipH="1">
            <a:off x="571472" y="357166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i="1" dirty="0" smtClean="0"/>
              <a:t>1</a:t>
            </a:r>
            <a:endParaRPr lang="ru-RU" sz="6000" b="1" i="1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rot="16200000" flipH="1">
            <a:off x="3357554" y="1000108"/>
            <a:ext cx="3143272" cy="24288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71472" y="1785926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dirty="0" smtClean="0"/>
              <a:t>2</a:t>
            </a:r>
            <a:endParaRPr lang="ru-RU" sz="6000" b="1" i="1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 flipV="1">
            <a:off x="3714744" y="1000108"/>
            <a:ext cx="2428892" cy="12858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71472" y="3071810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dirty="0" smtClean="0"/>
              <a:t>3</a:t>
            </a:r>
            <a:endParaRPr lang="ru-RU" sz="6000" b="1" i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зкр\автобус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flipH="1">
            <a:off x="1428728" y="142852"/>
            <a:ext cx="1619234" cy="1214426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143636" y="0"/>
          <a:ext cx="2381224" cy="68580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1224"/>
              </a:tblGrid>
              <a:tr h="153537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85852" y="0"/>
          <a:ext cx="2381224" cy="68580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1224"/>
              </a:tblGrid>
              <a:tr h="153537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7" name="Picture 3" descr="D:\зкр\мороженое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643042" y="1571612"/>
            <a:ext cx="1745928" cy="1287462"/>
          </a:xfrm>
          <a:prstGeom prst="rect">
            <a:avLst/>
          </a:prstGeom>
          <a:noFill/>
        </p:spPr>
      </p:pic>
      <p:pic>
        <p:nvPicPr>
          <p:cNvPr id="1028" name="Picture 4" descr="D:\зкр\заяц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714480" y="2928934"/>
            <a:ext cx="1443022" cy="1214446"/>
          </a:xfrm>
          <a:prstGeom prst="rect">
            <a:avLst/>
          </a:prstGeom>
          <a:noFill/>
        </p:spPr>
      </p:pic>
      <p:pic>
        <p:nvPicPr>
          <p:cNvPr id="1029" name="Picture 5" descr="D:\зкр\поезд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643042" y="4286256"/>
            <a:ext cx="1549384" cy="1162038"/>
          </a:xfrm>
          <a:prstGeom prst="rect">
            <a:avLst/>
          </a:prstGeom>
          <a:noFill/>
        </p:spPr>
      </p:pic>
      <p:pic>
        <p:nvPicPr>
          <p:cNvPr id="1030" name="Picture 6" descr="D:\зкр\цыплята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1571604" y="5557854"/>
            <a:ext cx="1733528" cy="1300146"/>
          </a:xfrm>
          <a:prstGeom prst="rect">
            <a:avLst/>
          </a:prstGeom>
          <a:noFill/>
        </p:spPr>
      </p:pic>
      <p:pic>
        <p:nvPicPr>
          <p:cNvPr id="1031" name="Picture 7" descr="D:\зкр\апельсин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6286512" y="2928934"/>
            <a:ext cx="1883491" cy="989009"/>
          </a:xfrm>
          <a:prstGeom prst="rect">
            <a:avLst/>
          </a:prstGeom>
          <a:noFill/>
        </p:spPr>
      </p:pic>
      <p:pic>
        <p:nvPicPr>
          <p:cNvPr id="1032" name="Picture 8" descr="D:\зкр\морж.jp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6429388" y="142852"/>
            <a:ext cx="1966935" cy="1285884"/>
          </a:xfrm>
          <a:prstGeom prst="rect">
            <a:avLst/>
          </a:prstGeom>
          <a:noFill/>
        </p:spPr>
      </p:pic>
      <p:pic>
        <p:nvPicPr>
          <p:cNvPr id="1033" name="Picture 9" descr="D:\зкр\цапля.png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6786578" y="1714488"/>
            <a:ext cx="1130677" cy="1103305"/>
          </a:xfrm>
          <a:prstGeom prst="rect">
            <a:avLst/>
          </a:prstGeom>
          <a:noFill/>
        </p:spPr>
      </p:pic>
      <p:pic>
        <p:nvPicPr>
          <p:cNvPr id="1034" name="Picture 10" descr="D:\зкр\зонт.jpg"/>
          <p:cNvPicPr>
            <a:picLocks noChangeAspect="1" noChangeArrowheads="1"/>
          </p:cNvPicPr>
          <p:nvPr/>
        </p:nvPicPr>
        <p:blipFill>
          <a:blip r:embed="rId10" cstate="screen"/>
          <a:srcRect/>
          <a:stretch>
            <a:fillRect/>
          </a:stretch>
        </p:blipFill>
        <p:spPr bwMode="auto">
          <a:xfrm>
            <a:off x="6715140" y="4286256"/>
            <a:ext cx="1169980" cy="1169980"/>
          </a:xfrm>
          <a:prstGeom prst="rect">
            <a:avLst/>
          </a:prstGeom>
          <a:noFill/>
        </p:spPr>
      </p:pic>
      <p:pic>
        <p:nvPicPr>
          <p:cNvPr id="1035" name="Picture 11" descr="D:\зкр\пылесос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1" cstate="screen"/>
          <a:srcRect/>
          <a:stretch>
            <a:fillRect/>
          </a:stretch>
        </p:blipFill>
        <p:spPr bwMode="auto">
          <a:xfrm>
            <a:off x="6572264" y="5643578"/>
            <a:ext cx="1716498" cy="1214422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 flipH="1">
            <a:off x="571472" y="357166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i="1" dirty="0" smtClean="0"/>
              <a:t>1</a:t>
            </a:r>
            <a:endParaRPr lang="ru-RU" sz="6000" b="1" i="1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rot="16200000" flipH="1">
            <a:off x="3357554" y="1000108"/>
            <a:ext cx="3143272" cy="24288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71472" y="1785926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dirty="0" smtClean="0"/>
              <a:t>2</a:t>
            </a:r>
            <a:endParaRPr lang="ru-RU" sz="6000" b="1" i="1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 flipV="1">
            <a:off x="3714744" y="1000108"/>
            <a:ext cx="2428892" cy="12858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71472" y="3071810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dirty="0" smtClean="0"/>
              <a:t>3</a:t>
            </a:r>
            <a:endParaRPr lang="ru-RU" sz="6000" b="1" i="1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3714744" y="3429000"/>
            <a:ext cx="2428892" cy="164307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71472" y="4357694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dirty="0" smtClean="0"/>
              <a:t>4</a:t>
            </a:r>
            <a:endParaRPr lang="ru-RU" sz="6000" b="1" i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зкр\автобус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flipH="1">
            <a:off x="1428728" y="142852"/>
            <a:ext cx="1619234" cy="1214426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143636" y="0"/>
          <a:ext cx="2381224" cy="68580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1224"/>
              </a:tblGrid>
              <a:tr h="153537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85852" y="0"/>
          <a:ext cx="2381224" cy="68580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1224"/>
              </a:tblGrid>
              <a:tr h="153537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7" name="Picture 3" descr="D:\зкр\мороженое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643042" y="1571612"/>
            <a:ext cx="1745928" cy="1287462"/>
          </a:xfrm>
          <a:prstGeom prst="rect">
            <a:avLst/>
          </a:prstGeom>
          <a:noFill/>
        </p:spPr>
      </p:pic>
      <p:pic>
        <p:nvPicPr>
          <p:cNvPr id="1028" name="Picture 4" descr="D:\зкр\заяц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714480" y="2928934"/>
            <a:ext cx="1443022" cy="1214446"/>
          </a:xfrm>
          <a:prstGeom prst="rect">
            <a:avLst/>
          </a:prstGeom>
          <a:noFill/>
        </p:spPr>
      </p:pic>
      <p:pic>
        <p:nvPicPr>
          <p:cNvPr id="1029" name="Picture 5" descr="D:\зкр\поезд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643042" y="4286256"/>
            <a:ext cx="1549384" cy="1162038"/>
          </a:xfrm>
          <a:prstGeom prst="rect">
            <a:avLst/>
          </a:prstGeom>
          <a:noFill/>
        </p:spPr>
      </p:pic>
      <p:pic>
        <p:nvPicPr>
          <p:cNvPr id="1030" name="Picture 6" descr="D:\зкр\цыплята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1571604" y="5557854"/>
            <a:ext cx="1733528" cy="1300146"/>
          </a:xfrm>
          <a:prstGeom prst="rect">
            <a:avLst/>
          </a:prstGeom>
          <a:noFill/>
        </p:spPr>
      </p:pic>
      <p:pic>
        <p:nvPicPr>
          <p:cNvPr id="1031" name="Picture 7" descr="D:\зкр\апельсин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6286512" y="2928934"/>
            <a:ext cx="1883491" cy="989009"/>
          </a:xfrm>
          <a:prstGeom prst="rect">
            <a:avLst/>
          </a:prstGeom>
          <a:noFill/>
        </p:spPr>
      </p:pic>
      <p:pic>
        <p:nvPicPr>
          <p:cNvPr id="1032" name="Picture 8" descr="D:\зкр\морж.jp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6429388" y="142852"/>
            <a:ext cx="1966935" cy="1285884"/>
          </a:xfrm>
          <a:prstGeom prst="rect">
            <a:avLst/>
          </a:prstGeom>
          <a:noFill/>
        </p:spPr>
      </p:pic>
      <p:pic>
        <p:nvPicPr>
          <p:cNvPr id="1033" name="Picture 9" descr="D:\зкр\цапля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6786578" y="1714488"/>
            <a:ext cx="1130677" cy="1103305"/>
          </a:xfrm>
          <a:prstGeom prst="rect">
            <a:avLst/>
          </a:prstGeom>
          <a:noFill/>
        </p:spPr>
      </p:pic>
      <p:pic>
        <p:nvPicPr>
          <p:cNvPr id="1034" name="Picture 10" descr="D:\зкр\зонт.jpg"/>
          <p:cNvPicPr>
            <a:picLocks noChangeAspect="1" noChangeArrowheads="1"/>
          </p:cNvPicPr>
          <p:nvPr/>
        </p:nvPicPr>
        <p:blipFill>
          <a:blip r:embed="rId10" cstate="screen"/>
          <a:srcRect/>
          <a:stretch>
            <a:fillRect/>
          </a:stretch>
        </p:blipFill>
        <p:spPr bwMode="auto">
          <a:xfrm>
            <a:off x="6715140" y="4286256"/>
            <a:ext cx="1169980" cy="1169980"/>
          </a:xfrm>
          <a:prstGeom prst="rect">
            <a:avLst/>
          </a:prstGeom>
          <a:noFill/>
        </p:spPr>
      </p:pic>
      <p:pic>
        <p:nvPicPr>
          <p:cNvPr id="1035" name="Picture 11" descr="D:\зкр\пылесос.jpg"/>
          <p:cNvPicPr>
            <a:picLocks noChangeAspect="1" noChangeArrowheads="1"/>
          </p:cNvPicPr>
          <p:nvPr/>
        </p:nvPicPr>
        <p:blipFill>
          <a:blip r:embed="rId11" cstate="screen"/>
          <a:srcRect/>
          <a:stretch>
            <a:fillRect/>
          </a:stretch>
        </p:blipFill>
        <p:spPr bwMode="auto">
          <a:xfrm>
            <a:off x="6572264" y="5643578"/>
            <a:ext cx="1716498" cy="1214422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 flipH="1">
            <a:off x="571472" y="357166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i="1" dirty="0" smtClean="0"/>
              <a:t>1</a:t>
            </a:r>
            <a:endParaRPr lang="ru-RU" sz="6000" b="1" i="1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rot="16200000" flipH="1">
            <a:off x="3357554" y="1000108"/>
            <a:ext cx="3143272" cy="24288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71472" y="1785926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dirty="0" smtClean="0"/>
              <a:t>2</a:t>
            </a:r>
            <a:endParaRPr lang="ru-RU" sz="6000" b="1" i="1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 flipV="1">
            <a:off x="3714744" y="1000108"/>
            <a:ext cx="2428892" cy="12858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71472" y="3071810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dirty="0" smtClean="0"/>
              <a:t>3</a:t>
            </a:r>
            <a:endParaRPr lang="ru-RU" sz="6000" b="1" i="1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3714744" y="3429000"/>
            <a:ext cx="2428892" cy="164307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71472" y="4357694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dirty="0" smtClean="0"/>
              <a:t>4</a:t>
            </a:r>
            <a:endParaRPr lang="ru-RU" sz="6000" b="1" i="1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3714744" y="4857760"/>
            <a:ext cx="2428892" cy="15716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71472" y="5572140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dirty="0" smtClean="0"/>
              <a:t>5</a:t>
            </a:r>
            <a:endParaRPr lang="ru-RU" sz="6000" b="1" i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зкр\автобус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flipH="1">
            <a:off x="1428728" y="142852"/>
            <a:ext cx="1619234" cy="1214426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143636" y="0"/>
          <a:ext cx="2381224" cy="68580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1224"/>
              </a:tblGrid>
              <a:tr h="153537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85852" y="0"/>
          <a:ext cx="2381224" cy="68580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1224"/>
              </a:tblGrid>
              <a:tr h="153537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06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7" name="Picture 3" descr="D:\зкр\мороженое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643042" y="1571612"/>
            <a:ext cx="1745928" cy="1287462"/>
          </a:xfrm>
          <a:prstGeom prst="rect">
            <a:avLst/>
          </a:prstGeom>
          <a:noFill/>
        </p:spPr>
      </p:pic>
      <p:pic>
        <p:nvPicPr>
          <p:cNvPr id="1028" name="Picture 4" descr="D:\зкр\заяц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714480" y="2928934"/>
            <a:ext cx="1443022" cy="1214446"/>
          </a:xfrm>
          <a:prstGeom prst="rect">
            <a:avLst/>
          </a:prstGeom>
          <a:noFill/>
        </p:spPr>
      </p:pic>
      <p:pic>
        <p:nvPicPr>
          <p:cNvPr id="1029" name="Picture 5" descr="D:\зкр\поезд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643042" y="4286256"/>
            <a:ext cx="1549384" cy="1162038"/>
          </a:xfrm>
          <a:prstGeom prst="rect">
            <a:avLst/>
          </a:prstGeom>
          <a:noFill/>
        </p:spPr>
      </p:pic>
      <p:pic>
        <p:nvPicPr>
          <p:cNvPr id="1030" name="Picture 6" descr="D:\зкр\цыплята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1571604" y="5557854"/>
            <a:ext cx="1733528" cy="1300146"/>
          </a:xfrm>
          <a:prstGeom prst="rect">
            <a:avLst/>
          </a:prstGeom>
          <a:noFill/>
        </p:spPr>
      </p:pic>
      <p:pic>
        <p:nvPicPr>
          <p:cNvPr id="1031" name="Picture 7" descr="D:\зкр\апельсин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6286512" y="2928934"/>
            <a:ext cx="1883491" cy="989009"/>
          </a:xfrm>
          <a:prstGeom prst="rect">
            <a:avLst/>
          </a:prstGeom>
          <a:noFill/>
        </p:spPr>
      </p:pic>
      <p:pic>
        <p:nvPicPr>
          <p:cNvPr id="1032" name="Picture 8" descr="D:\зкр\морж.jp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6429388" y="142852"/>
            <a:ext cx="1966935" cy="1285884"/>
          </a:xfrm>
          <a:prstGeom prst="rect">
            <a:avLst/>
          </a:prstGeom>
          <a:noFill/>
        </p:spPr>
      </p:pic>
      <p:pic>
        <p:nvPicPr>
          <p:cNvPr id="1033" name="Picture 9" descr="D:\зкр\цапля.png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6786578" y="1714488"/>
            <a:ext cx="1130677" cy="1103305"/>
          </a:xfrm>
          <a:prstGeom prst="rect">
            <a:avLst/>
          </a:prstGeom>
          <a:noFill/>
        </p:spPr>
      </p:pic>
      <p:pic>
        <p:nvPicPr>
          <p:cNvPr id="1034" name="Picture 10" descr="D:\зкр\зонт.jpg"/>
          <p:cNvPicPr>
            <a:picLocks noChangeAspect="1" noChangeArrowheads="1"/>
          </p:cNvPicPr>
          <p:nvPr/>
        </p:nvPicPr>
        <p:blipFill>
          <a:blip r:embed="rId10" cstate="screen"/>
          <a:srcRect/>
          <a:stretch>
            <a:fillRect/>
          </a:stretch>
        </p:blipFill>
        <p:spPr bwMode="auto">
          <a:xfrm>
            <a:off x="6715140" y="4286256"/>
            <a:ext cx="1169980" cy="1169980"/>
          </a:xfrm>
          <a:prstGeom prst="rect">
            <a:avLst/>
          </a:prstGeom>
          <a:noFill/>
        </p:spPr>
      </p:pic>
      <p:pic>
        <p:nvPicPr>
          <p:cNvPr id="1035" name="Picture 11" descr="D:\зкр\пылесос.jpg"/>
          <p:cNvPicPr>
            <a:picLocks noChangeAspect="1" noChangeArrowheads="1"/>
          </p:cNvPicPr>
          <p:nvPr/>
        </p:nvPicPr>
        <p:blipFill>
          <a:blip r:embed="rId11" cstate="screen"/>
          <a:srcRect/>
          <a:stretch>
            <a:fillRect/>
          </a:stretch>
        </p:blipFill>
        <p:spPr bwMode="auto">
          <a:xfrm>
            <a:off x="6572264" y="5643578"/>
            <a:ext cx="1716498" cy="1214422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 flipH="1">
            <a:off x="571472" y="357166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i="1" dirty="0" smtClean="0"/>
              <a:t>1</a:t>
            </a:r>
            <a:endParaRPr lang="ru-RU" sz="6000" b="1" i="1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rot="16200000" flipH="1">
            <a:off x="3357554" y="1000108"/>
            <a:ext cx="3143272" cy="24288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71472" y="1785926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dirty="0" smtClean="0"/>
              <a:t>2</a:t>
            </a:r>
            <a:endParaRPr lang="ru-RU" sz="6000" b="1" i="1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 flipV="1">
            <a:off x="3714744" y="1000108"/>
            <a:ext cx="2428892" cy="12858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71472" y="3071810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dirty="0" smtClean="0"/>
              <a:t>3</a:t>
            </a:r>
            <a:endParaRPr lang="ru-RU" sz="6000" b="1" i="1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3714744" y="3429000"/>
            <a:ext cx="2428892" cy="164307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71472" y="4357694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dirty="0" smtClean="0"/>
              <a:t>4</a:t>
            </a:r>
            <a:endParaRPr lang="ru-RU" sz="6000" b="1" i="1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3714744" y="4857760"/>
            <a:ext cx="2428892" cy="15716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71472" y="5572140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dirty="0" smtClean="0"/>
              <a:t>5</a:t>
            </a:r>
            <a:endParaRPr lang="ru-RU" sz="6000" b="1" i="1" dirty="0"/>
          </a:p>
        </p:txBody>
      </p:sp>
      <p:cxnSp>
        <p:nvCxnSpPr>
          <p:cNvPr id="27" name="Прямая со стрелкой 26"/>
          <p:cNvCxnSpPr/>
          <p:nvPr/>
        </p:nvCxnSpPr>
        <p:spPr>
          <a:xfrm rot="5400000" flipH="1" flipV="1">
            <a:off x="2964645" y="2964653"/>
            <a:ext cx="3929090" cy="24288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2050" name="Picture 2" descr="D:\ирина папка 2009-2012\патриот воспитание, музеи\картинки\букетик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88" y="1571612"/>
            <a:ext cx="3657600" cy="36576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928926" y="642918"/>
            <a:ext cx="32840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МОЛОДЕЦ!!!</a:t>
            </a:r>
            <a:endParaRPr lang="ru-RU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474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</TotalTime>
  <Words>57</Words>
  <PresentationFormat>Экран (4:3)</PresentationFormat>
  <Paragraphs>27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11</cp:revision>
  <dcterms:created xsi:type="dcterms:W3CDTF">2012-11-05T10:48:43Z</dcterms:created>
  <dcterms:modified xsi:type="dcterms:W3CDTF">2012-11-24T20:05:32Z</dcterms:modified>
</cp:coreProperties>
</file>