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LE_Asian_Woman_Cell_Ta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172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638800" cy="10668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C_Asian_Woman_Cell_Ta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B_Asian_Woman_Cell_Ta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PP_XBUSI_TXTA_Asian_Woman_Cell_Tal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ФГОС дошкольного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ознакомительный материал </a:t>
            </a:r>
            <a:r>
              <a:rPr lang="ru-RU" dirty="0" smtClean="0"/>
              <a:t>ГБДОУ </a:t>
            </a:r>
            <a:r>
              <a:rPr lang="ru-RU" dirty="0" smtClean="0"/>
              <a:t>детский сад №18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2289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разрабатывается и утверждается Организацией самостоятельно в соответствии с настоящим Стандартом и с учетом Примерных программ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социально-коммуникативное развитие;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познавательное развитие;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речевое развитие;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художественно-эстетическое развитие;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физическое развитие.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- синтетической активности как предпосылки обучения грамоте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Художественно- эстетическое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предполагает развитие предпосылок </a:t>
            </a:r>
            <a:r>
              <a:rPr lang="ru-RU" dirty="0" err="1" smtClean="0"/>
              <a:t>ценностно</a:t>
            </a:r>
            <a:r>
              <a:rPr lang="ru-RU" dirty="0" smtClean="0"/>
              <a:t>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</a:t>
            </a:r>
            <a:r>
              <a:rPr lang="ru-RU" dirty="0" err="1" smtClean="0"/>
              <a:t>опорно</a:t>
            </a:r>
            <a:r>
              <a:rPr lang="ru-RU" dirty="0" smtClean="0"/>
              <a:t>- 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Условия реализации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должны обеспечивать полноценное развитие личности детей во всех основных образовательных областях, а именно, в сферах:</a:t>
            </a:r>
          </a:p>
          <a:p>
            <a:pPr>
              <a:buNone/>
            </a:pPr>
            <a:r>
              <a:rPr lang="ru-RU" dirty="0" smtClean="0"/>
              <a:t> •  социально-коммуникативного,</a:t>
            </a:r>
          </a:p>
          <a:p>
            <a:pPr>
              <a:buNone/>
            </a:pPr>
            <a:r>
              <a:rPr lang="ru-RU" dirty="0" smtClean="0"/>
              <a:t> •  познавательного, </a:t>
            </a:r>
          </a:p>
          <a:p>
            <a:pPr>
              <a:buNone/>
            </a:pPr>
            <a:r>
              <a:rPr lang="ru-RU" dirty="0" smtClean="0"/>
              <a:t>•   речевого, </a:t>
            </a:r>
          </a:p>
          <a:p>
            <a:pPr>
              <a:buNone/>
            </a:pPr>
            <a:r>
              <a:rPr lang="ru-RU" dirty="0" smtClean="0"/>
              <a:t>•   художественно-эстетического </a:t>
            </a:r>
          </a:p>
          <a:p>
            <a:r>
              <a:rPr lang="ru-RU" dirty="0" smtClean="0"/>
              <a:t>физического развития</a:t>
            </a:r>
          </a:p>
          <a:p>
            <a:pPr>
              <a:buNone/>
            </a:pPr>
            <a:r>
              <a:rPr lang="ru-RU" dirty="0" smtClean="0"/>
              <a:t> личности детей на фоне их эмоционального благополучия и положительного отношения к миру, к себе и к другим людям.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Требования Стандарта к результатам освоения Программы представлены в виде целевых ориентиров дошкольного образования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«СТАНДАРТ»?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 норм, правил, требований, которые устанавливаются на основе достижений науки, техники и передового опыта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Целевые ориентиры образования в младенческом и раннем возрасте: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 </a:t>
            </a:r>
          </a:p>
          <a:p>
            <a:r>
              <a:rPr lang="ru-RU" dirty="0" smtClean="0"/>
              <a:t>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r>
              <a:rPr lang="ru-RU" dirty="0" smtClean="0"/>
              <a:t>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r>
              <a:rPr lang="ru-RU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 </a:t>
            </a:r>
          </a:p>
          <a:p>
            <a:r>
              <a:rPr lang="ru-RU" dirty="0" smtClean="0"/>
              <a:t>проявляет интерес к сверстникам; наблюдает за их действиями и подражает им; </a:t>
            </a:r>
          </a:p>
          <a:p>
            <a:r>
              <a:rPr lang="ru-RU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 </a:t>
            </a:r>
          </a:p>
          <a:p>
            <a:r>
              <a:rPr lang="ru-RU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Целевые ориентиры на этапе завершения дошкольного образования: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 исследовательской деятельности, конструировании и др.; способен выбирать себе род занятий, участников по совместной деятельности; </a:t>
            </a:r>
          </a:p>
          <a:p>
            <a:r>
              <a:rPr lang="ru-RU" sz="1800" dirty="0" smtClean="0"/>
              <a:t>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 </a:t>
            </a:r>
          </a:p>
          <a:p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 </a:t>
            </a:r>
          </a:p>
          <a:p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Социальный портрет ребенка дошкольника 6,5 – 7, 8 лет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физически развитый, овладевший основными культурно-гигиеническими навыками. </a:t>
            </a:r>
          </a:p>
          <a:p>
            <a:r>
              <a:rPr lang="ru-RU" dirty="0" smtClean="0"/>
              <a:t> любознательный, активный. </a:t>
            </a:r>
          </a:p>
          <a:p>
            <a:r>
              <a:rPr lang="ru-RU" dirty="0" smtClean="0"/>
              <a:t> эмоционально отзывчивый. </a:t>
            </a:r>
          </a:p>
          <a:p>
            <a:r>
              <a:rPr lang="ru-RU" dirty="0" smtClean="0"/>
              <a:t> овладевший средствами общения и способами взаимодействия со взрослыми и сверстниками. </a:t>
            </a:r>
          </a:p>
          <a:p>
            <a:r>
              <a:rPr lang="ru-RU" dirty="0" smtClean="0"/>
              <a:t> 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 </a:t>
            </a:r>
          </a:p>
          <a:p>
            <a:r>
              <a:rPr lang="ru-RU" dirty="0" smtClean="0"/>
              <a:t> способный решать интеллектуальные и личностные задачи (проблемы), адекватные возрасту. </a:t>
            </a:r>
          </a:p>
          <a:p>
            <a:r>
              <a:rPr lang="ru-RU" dirty="0" smtClean="0"/>
              <a:t> имеющий первичные представления о себе, семье, обществе, государстве, мире и природе. </a:t>
            </a:r>
          </a:p>
          <a:p>
            <a:r>
              <a:rPr lang="ru-RU" dirty="0" smtClean="0"/>
              <a:t> овладевший универсальными предпосылками учебной деятельности – умениями работать по правилу и по образцу, слушать взрослого и выполнять его инструкции; </a:t>
            </a:r>
          </a:p>
          <a:p>
            <a:r>
              <a:rPr lang="ru-RU" dirty="0" smtClean="0"/>
              <a:t> овладевший необходимыми умениями и навыками. У ребенка сформированы умения и навыки, необходимые для осуществления различных видов детской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Целевые ориентиры Программы выступают основаниями преемственности дошкольного и начального общего образования</a:t>
            </a:r>
          </a:p>
          <a:p>
            <a:r>
              <a:rPr lang="ru-RU" dirty="0" smtClean="0"/>
              <a:t>Таким образом Стандарт ориентирован на становление личностных характеристик ребенка к окончанию дошкольного периода детства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468" y="2967335"/>
            <a:ext cx="833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Федеральный государственный образовательный стандарт дошкольного образования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разработан на основе Конституции Российской Федерации и законодательства Российской Федерации с учетом Конвенции ООН о правах ребенка.</a:t>
            </a:r>
          </a:p>
          <a:p>
            <a:pPr>
              <a:buNone/>
            </a:pPr>
            <a:r>
              <a:rPr lang="ru-RU" b="1" dirty="0" smtClean="0"/>
              <a:t>    Вступил в силу 17 октября 2013 г.</a:t>
            </a:r>
            <a:r>
              <a:rPr lang="ru-RU" dirty="0" smtClean="0"/>
              <a:t> </a:t>
            </a:r>
            <a:r>
              <a:rPr lang="ru-RU" b="1" dirty="0" smtClean="0"/>
              <a:t>Приказ Министерства образования и науки Российской Федерации (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России) от N 1155 г. Москва "Об утверждении федерального государственного образовательного стандарта дошкольного образования"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ФГОС НАПРАВЛЕН НА ДОСТИЖЕНИЕ ЦЕЛЕЙ: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повышение социального статуса дошкольного образования;</a:t>
            </a:r>
          </a:p>
          <a:p>
            <a:r>
              <a:rPr lang="ru-RU" dirty="0" smtClean="0"/>
              <a:t>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r>
              <a:rPr lang="ru-RU" dirty="0" smtClean="0"/>
              <a:t>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r>
              <a:rPr lang="ru-RU" dirty="0" smtClean="0"/>
              <a:t> сохранение единства образовательного пространства Российской Федерации относительно уровня дошкольного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СТАНДАРТ НАПРАВЛЕН НА РЕАЛИЗАЦИЮ ЗАДАЧ: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охраны и укрепления физического и психического здоровья детей, в том числе их эмоционального благополучия; </a:t>
            </a:r>
          </a:p>
          <a:p>
            <a:r>
              <a:rPr lang="ru-RU" dirty="0" smtClean="0"/>
              <a:t> 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</a:t>
            </a:r>
          </a:p>
          <a:p>
            <a:r>
              <a:rPr lang="ru-RU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 </a:t>
            </a:r>
          </a:p>
          <a:p>
            <a:r>
              <a:rPr lang="ru-RU" dirty="0" smtClean="0"/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r>
              <a:rPr lang="ru-RU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ценностей и принятых в обществе правил и норм поведения в интересах человека, семьи, общества;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 </a:t>
            </a:r>
          </a:p>
          <a:p>
            <a:r>
              <a:rPr lang="ru-RU" dirty="0" smtClean="0"/>
              <a:t> 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 </a:t>
            </a:r>
          </a:p>
          <a:p>
            <a:r>
              <a:rPr lang="ru-RU" dirty="0" smtClean="0"/>
              <a:t> формирования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среды, соответствующей возрастным, индивидуальным, психологическим и физиологическим особенностям детей; </a:t>
            </a:r>
          </a:p>
          <a:p>
            <a:r>
              <a:rPr lang="ru-RU" dirty="0" smtClean="0"/>
              <a:t>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СТАНДАРТОМ УЧИТЫВАЮТСЯ: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образования, индивидуальные потребности отдельных категорий детей, в том числе с ограниченными возможностями здоровья; </a:t>
            </a:r>
          </a:p>
          <a:p>
            <a:r>
              <a:rPr lang="ru-RU" dirty="0" smtClean="0"/>
              <a:t> возможности освоения ребенком Программы на разных этапах ее реализации.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ПРИНЦИПЫ ДОШКОЛЬНОГО ОБРАЗОВАНИЯ: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полноценное проживание ребенком всех этапов детства (младенческого, раннего и дошкольного возраста), обогащение (амплификация) детского развития; </a:t>
            </a:r>
          </a:p>
          <a:p>
            <a:r>
              <a:rPr lang="ru-RU" dirty="0" smtClean="0"/>
              <a:t>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 </a:t>
            </a:r>
          </a:p>
          <a:p>
            <a:r>
              <a:rPr lang="ru-RU" dirty="0" smtClean="0"/>
              <a:t> содействие и сотрудничество детей и взрослых, признание ребенка полноценным участником (субъектом) образовательных отношений; </a:t>
            </a:r>
          </a:p>
          <a:p>
            <a:r>
              <a:rPr lang="ru-RU" dirty="0" smtClean="0"/>
              <a:t> поддержка инициативы детей в различных видах деятельности; </a:t>
            </a:r>
          </a:p>
          <a:p>
            <a:r>
              <a:rPr lang="ru-RU" dirty="0" smtClean="0"/>
              <a:t> сотрудничество Организации с семьей; </a:t>
            </a:r>
          </a:p>
          <a:p>
            <a:r>
              <a:rPr lang="ru-RU" dirty="0" smtClean="0"/>
              <a:t>приобщение детей к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нормам, традициям семьи, общества и государства; </a:t>
            </a:r>
          </a:p>
          <a:p>
            <a:r>
              <a:rPr lang="ru-RU" dirty="0" smtClean="0"/>
              <a:t> формирование познавательных интересов и познавательных действий ребенка в различных видах деятельности; </a:t>
            </a:r>
          </a:p>
          <a:p>
            <a:r>
              <a:rPr lang="ru-RU" dirty="0" smtClean="0"/>
              <a:t> возрастная адекватность дошкольного образования (соответствие условий, требований, методов возрасту и особенностям развития); </a:t>
            </a:r>
          </a:p>
          <a:p>
            <a:r>
              <a:rPr lang="ru-RU" dirty="0" smtClean="0"/>
              <a:t> учет этнокультурной ситуации развития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ЭТИ ПРИНЦИПЫ РЕАЛИЗУЮТСЯ ЧЕРЕЗ ПРОГРАММУ, </a:t>
            </a:r>
            <a:r>
              <a:rPr lang="ru-RU" sz="1800" dirty="0" smtClean="0"/>
              <a:t>которая определяет содержание и организацию образовательной деятельности на уровне дошкольного образования;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особенностей; </a:t>
            </a:r>
          </a:p>
          <a:p>
            <a:r>
              <a:rPr lang="ru-RU" dirty="0" smtClean="0"/>
              <a:t> направлена на решение задач Стандарта.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</TotalTime>
  <Words>1934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</vt:lpstr>
      <vt:lpstr>ФГОС дошкольного образования</vt:lpstr>
      <vt:lpstr>ЧТО ТАКОЕ «СТАНДАРТ»?</vt:lpstr>
      <vt:lpstr>Федеральный государственный образовательный стандарт дошкольного образования</vt:lpstr>
      <vt:lpstr>ФГОС НАПРАВЛЕН НА ДОСТИЖЕНИЕ ЦЕЛЕЙ:</vt:lpstr>
      <vt:lpstr>СТАНДАРТ НАПРАВЛЕН НА РЕАЛИЗАЦИЮ ЗАДАЧ:</vt:lpstr>
      <vt:lpstr>Слайд 6</vt:lpstr>
      <vt:lpstr>СТАНДАРТОМ УЧИТЫВАЮТСЯ:</vt:lpstr>
      <vt:lpstr>ПРИНЦИПЫ ДОШКОЛЬНОГО ОБРАЗОВАНИЯ:</vt:lpstr>
      <vt:lpstr>ЭТИ ПРИНЦИПЫ РЕАЛИЗУЮТСЯ ЧЕРЕЗ ПРОГРАММУ, которая определяет содержание и организацию образовательной деятельности на уровне дошкольного образования;</vt:lpstr>
      <vt:lpstr>Программа разрабатывается и утверждается Организацией самостоятельно в соответствии с настоящим Стандартом и с учетом Примерных программ</vt:lpstr>
      <vt:lpstr>Содержание Программы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 эстетическое развитие</vt:lpstr>
      <vt:lpstr>Физическое развитие</vt:lpstr>
      <vt:lpstr>Слайд 17</vt:lpstr>
      <vt:lpstr>Условия реализации Программы</vt:lpstr>
      <vt:lpstr>Слайд 19</vt:lpstr>
      <vt:lpstr>Целевые ориентиры образования в младенческом и раннем возрасте:</vt:lpstr>
      <vt:lpstr>Целевые ориентиры на этапе завершения дошкольного образования:</vt:lpstr>
      <vt:lpstr>Слайд 22</vt:lpstr>
      <vt:lpstr>Социальный портрет ребенка дошкольника 6,5 – 7, 8 лет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8</cp:revision>
  <dcterms:created xsi:type="dcterms:W3CDTF">2014-09-10T06:04:58Z</dcterms:created>
  <dcterms:modified xsi:type="dcterms:W3CDTF">2014-09-24T08:53:53Z</dcterms:modified>
</cp:coreProperties>
</file>